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2" r:id="rId6"/>
  </p:sldMasterIdLst>
  <p:notesMasterIdLst>
    <p:notesMasterId r:id="rId32"/>
  </p:notesMasterIdLst>
  <p:sldIdLst>
    <p:sldId id="456" r:id="rId7"/>
    <p:sldId id="424" r:id="rId8"/>
    <p:sldId id="362" r:id="rId9"/>
    <p:sldId id="284" r:id="rId10"/>
    <p:sldId id="457" r:id="rId11"/>
    <p:sldId id="258" r:id="rId12"/>
    <p:sldId id="260" r:id="rId13"/>
    <p:sldId id="261" r:id="rId14"/>
    <p:sldId id="262" r:id="rId15"/>
    <p:sldId id="460" r:id="rId16"/>
    <p:sldId id="458" r:id="rId17"/>
    <p:sldId id="358" r:id="rId18"/>
    <p:sldId id="431" r:id="rId19"/>
    <p:sldId id="432" r:id="rId20"/>
    <p:sldId id="433" r:id="rId21"/>
    <p:sldId id="411" r:id="rId22"/>
    <p:sldId id="412" r:id="rId23"/>
    <p:sldId id="414" r:id="rId24"/>
    <p:sldId id="415" r:id="rId25"/>
    <p:sldId id="416" r:id="rId26"/>
    <p:sldId id="429" r:id="rId27"/>
    <p:sldId id="359" r:id="rId28"/>
    <p:sldId id="459" r:id="rId29"/>
    <p:sldId id="425" r:id="rId30"/>
    <p:sldId id="45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750BD-13F3-43A9-92A2-3513D30F9470}" v="48" dt="2022-05-30T18:40:24.5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nt Yocom" userId="1d3e4620-2dd0-4175-8ad2-44482e7cd96f" providerId="ADAL" clId="{0C5750BD-13F3-43A9-92A2-3513D30F9470}"/>
    <pc:docChg chg="undo custSel modSld">
      <pc:chgData name="Grant Yocom" userId="1d3e4620-2dd0-4175-8ad2-44482e7cd96f" providerId="ADAL" clId="{0C5750BD-13F3-43A9-92A2-3513D30F9470}" dt="2022-05-30T18:40:30.784" v="146" actId="1036"/>
      <pc:docMkLst>
        <pc:docMk/>
      </pc:docMkLst>
      <pc:sldChg chg="modSp mod">
        <pc:chgData name="Grant Yocom" userId="1d3e4620-2dd0-4175-8ad2-44482e7cd96f" providerId="ADAL" clId="{0C5750BD-13F3-43A9-92A2-3513D30F9470}" dt="2022-05-30T18:32:05.226" v="45" actId="113"/>
        <pc:sldMkLst>
          <pc:docMk/>
          <pc:sldMk cId="1804963216" sldId="258"/>
        </pc:sldMkLst>
        <pc:spChg chg="mod">
          <ac:chgData name="Grant Yocom" userId="1d3e4620-2dd0-4175-8ad2-44482e7cd96f" providerId="ADAL" clId="{0C5750BD-13F3-43A9-92A2-3513D30F9470}" dt="2022-05-30T18:31:41.580" v="40" actId="113"/>
          <ac:spMkLst>
            <pc:docMk/>
            <pc:sldMk cId="1804963216" sldId="258"/>
            <ac:spMk id="2" creationId="{AEC06643-97D5-4551-9FAB-92F07647E07E}"/>
          </ac:spMkLst>
        </pc:spChg>
        <pc:spChg chg="mod">
          <ac:chgData name="Grant Yocom" userId="1d3e4620-2dd0-4175-8ad2-44482e7cd96f" providerId="ADAL" clId="{0C5750BD-13F3-43A9-92A2-3513D30F9470}" dt="2022-05-30T18:31:47.370" v="41" actId="113"/>
          <ac:spMkLst>
            <pc:docMk/>
            <pc:sldMk cId="1804963216" sldId="258"/>
            <ac:spMk id="3" creationId="{7F166C1F-E4BC-46C3-BBEB-42BFCDD07DF7}"/>
          </ac:spMkLst>
        </pc:spChg>
        <pc:spChg chg="mod">
          <ac:chgData name="Grant Yocom" userId="1d3e4620-2dd0-4175-8ad2-44482e7cd96f" providerId="ADAL" clId="{0C5750BD-13F3-43A9-92A2-3513D30F9470}" dt="2022-05-30T18:30:26.335" v="31" actId="207"/>
          <ac:spMkLst>
            <pc:docMk/>
            <pc:sldMk cId="1804963216" sldId="258"/>
            <ac:spMk id="5" creationId="{F1156734-431E-43E1-9AEB-B3CBE802E2F5}"/>
          </ac:spMkLst>
        </pc:spChg>
        <pc:spChg chg="mod">
          <ac:chgData name="Grant Yocom" userId="1d3e4620-2dd0-4175-8ad2-44482e7cd96f" providerId="ADAL" clId="{0C5750BD-13F3-43A9-92A2-3513D30F9470}" dt="2022-05-30T18:30:36.729" v="32" actId="207"/>
          <ac:spMkLst>
            <pc:docMk/>
            <pc:sldMk cId="1804963216" sldId="258"/>
            <ac:spMk id="6" creationId="{0FB4EC8B-2CD4-4399-BB65-5E1303F5FD13}"/>
          </ac:spMkLst>
        </pc:spChg>
        <pc:spChg chg="mod">
          <ac:chgData name="Grant Yocom" userId="1d3e4620-2dd0-4175-8ad2-44482e7cd96f" providerId="ADAL" clId="{0C5750BD-13F3-43A9-92A2-3513D30F9470}" dt="2022-05-30T18:32:00.546" v="44" actId="113"/>
          <ac:spMkLst>
            <pc:docMk/>
            <pc:sldMk cId="1804963216" sldId="258"/>
            <ac:spMk id="7" creationId="{6CC8EA03-A781-4C4A-A783-BC1822CC562D}"/>
          </ac:spMkLst>
        </pc:spChg>
        <pc:spChg chg="mod">
          <ac:chgData name="Grant Yocom" userId="1d3e4620-2dd0-4175-8ad2-44482e7cd96f" providerId="ADAL" clId="{0C5750BD-13F3-43A9-92A2-3513D30F9470}" dt="2022-05-30T18:31:37.256" v="39" actId="207"/>
          <ac:spMkLst>
            <pc:docMk/>
            <pc:sldMk cId="1804963216" sldId="258"/>
            <ac:spMk id="8" creationId="{32157685-6047-4615-9F2A-753150539485}"/>
          </ac:spMkLst>
        </pc:spChg>
        <pc:spChg chg="mod">
          <ac:chgData name="Grant Yocom" userId="1d3e4620-2dd0-4175-8ad2-44482e7cd96f" providerId="ADAL" clId="{0C5750BD-13F3-43A9-92A2-3513D30F9470}" dt="2022-05-30T18:31:57.035" v="43" actId="14100"/>
          <ac:spMkLst>
            <pc:docMk/>
            <pc:sldMk cId="1804963216" sldId="258"/>
            <ac:spMk id="9" creationId="{F3C7CB61-A7AF-48B8-9E8B-DB7376C4D47C}"/>
          </ac:spMkLst>
        </pc:spChg>
        <pc:spChg chg="mod">
          <ac:chgData name="Grant Yocom" userId="1d3e4620-2dd0-4175-8ad2-44482e7cd96f" providerId="ADAL" clId="{0C5750BD-13F3-43A9-92A2-3513D30F9470}" dt="2022-05-30T18:32:05.226" v="45" actId="113"/>
          <ac:spMkLst>
            <pc:docMk/>
            <pc:sldMk cId="1804963216" sldId="258"/>
            <ac:spMk id="10" creationId="{FCE675D2-7FBC-405E-B600-87A5F37DD37F}"/>
          </ac:spMkLst>
        </pc:spChg>
      </pc:sldChg>
      <pc:sldChg chg="modSp mod">
        <pc:chgData name="Grant Yocom" userId="1d3e4620-2dd0-4175-8ad2-44482e7cd96f" providerId="ADAL" clId="{0C5750BD-13F3-43A9-92A2-3513D30F9470}" dt="2022-05-30T18:33:10.362" v="53" actId="207"/>
        <pc:sldMkLst>
          <pc:docMk/>
          <pc:sldMk cId="2065078131" sldId="260"/>
        </pc:sldMkLst>
        <pc:spChg chg="mod">
          <ac:chgData name="Grant Yocom" userId="1d3e4620-2dd0-4175-8ad2-44482e7cd96f" providerId="ADAL" clId="{0C5750BD-13F3-43A9-92A2-3513D30F9470}" dt="2022-05-30T18:32:42.074" v="49" actId="207"/>
          <ac:spMkLst>
            <pc:docMk/>
            <pc:sldMk cId="2065078131" sldId="260"/>
            <ac:spMk id="2" creationId="{6F9BE696-4AFA-44CC-B8E5-B2CFAEF66EDE}"/>
          </ac:spMkLst>
        </pc:spChg>
        <pc:spChg chg="mod">
          <ac:chgData name="Grant Yocom" userId="1d3e4620-2dd0-4175-8ad2-44482e7cd96f" providerId="ADAL" clId="{0C5750BD-13F3-43A9-92A2-3513D30F9470}" dt="2022-05-30T18:32:47.930" v="50" actId="207"/>
          <ac:spMkLst>
            <pc:docMk/>
            <pc:sldMk cId="2065078131" sldId="260"/>
            <ac:spMk id="3" creationId="{17641DFC-F25A-4568-8225-9DEBECA353FC}"/>
          </ac:spMkLst>
        </pc:spChg>
        <pc:spChg chg="mod">
          <ac:chgData name="Grant Yocom" userId="1d3e4620-2dd0-4175-8ad2-44482e7cd96f" providerId="ADAL" clId="{0C5750BD-13F3-43A9-92A2-3513D30F9470}" dt="2022-05-30T18:32:19.138" v="46" actId="207"/>
          <ac:spMkLst>
            <pc:docMk/>
            <pc:sldMk cId="2065078131" sldId="260"/>
            <ac:spMk id="5" creationId="{F1CF8BE6-4465-4765-A5F1-61527DE95283}"/>
          </ac:spMkLst>
        </pc:spChg>
        <pc:spChg chg="mod">
          <ac:chgData name="Grant Yocom" userId="1d3e4620-2dd0-4175-8ad2-44482e7cd96f" providerId="ADAL" clId="{0C5750BD-13F3-43A9-92A2-3513D30F9470}" dt="2022-05-30T18:32:35.617" v="48" actId="207"/>
          <ac:spMkLst>
            <pc:docMk/>
            <pc:sldMk cId="2065078131" sldId="260"/>
            <ac:spMk id="6" creationId="{1DA67934-625A-4289-B1B1-C1194F0E2965}"/>
          </ac:spMkLst>
        </pc:spChg>
        <pc:spChg chg="mod">
          <ac:chgData name="Grant Yocom" userId="1d3e4620-2dd0-4175-8ad2-44482e7cd96f" providerId="ADAL" clId="{0C5750BD-13F3-43A9-92A2-3513D30F9470}" dt="2022-05-30T18:32:26.594" v="47" actId="207"/>
          <ac:spMkLst>
            <pc:docMk/>
            <pc:sldMk cId="2065078131" sldId="260"/>
            <ac:spMk id="7" creationId="{5A3C9676-F8AC-48C4-884A-F17EA82F2CE1}"/>
          </ac:spMkLst>
        </pc:spChg>
        <pc:spChg chg="mod">
          <ac:chgData name="Grant Yocom" userId="1d3e4620-2dd0-4175-8ad2-44482e7cd96f" providerId="ADAL" clId="{0C5750BD-13F3-43A9-92A2-3513D30F9470}" dt="2022-05-30T18:32:55.418" v="51" actId="207"/>
          <ac:spMkLst>
            <pc:docMk/>
            <pc:sldMk cId="2065078131" sldId="260"/>
            <ac:spMk id="8" creationId="{814C1DBA-07DA-4F66-BAD8-D8A3C5581378}"/>
          </ac:spMkLst>
        </pc:spChg>
        <pc:spChg chg="mod">
          <ac:chgData name="Grant Yocom" userId="1d3e4620-2dd0-4175-8ad2-44482e7cd96f" providerId="ADAL" clId="{0C5750BD-13F3-43A9-92A2-3513D30F9470}" dt="2022-05-30T18:33:01.482" v="52" actId="207"/>
          <ac:spMkLst>
            <pc:docMk/>
            <pc:sldMk cId="2065078131" sldId="260"/>
            <ac:spMk id="9" creationId="{8022E822-6D70-47D8-AB2B-5D15C35D380D}"/>
          </ac:spMkLst>
        </pc:spChg>
        <pc:spChg chg="mod">
          <ac:chgData name="Grant Yocom" userId="1d3e4620-2dd0-4175-8ad2-44482e7cd96f" providerId="ADAL" clId="{0C5750BD-13F3-43A9-92A2-3513D30F9470}" dt="2022-05-30T18:33:10.362" v="53" actId="207"/>
          <ac:spMkLst>
            <pc:docMk/>
            <pc:sldMk cId="2065078131" sldId="260"/>
            <ac:spMk id="10" creationId="{C817C882-98CE-47B9-95B6-9FE0D21E4B01}"/>
          </ac:spMkLst>
        </pc:spChg>
      </pc:sldChg>
      <pc:sldChg chg="modSp mod">
        <pc:chgData name="Grant Yocom" userId="1d3e4620-2dd0-4175-8ad2-44482e7cd96f" providerId="ADAL" clId="{0C5750BD-13F3-43A9-92A2-3513D30F9470}" dt="2022-05-30T18:34:05.569" v="60" actId="207"/>
        <pc:sldMkLst>
          <pc:docMk/>
          <pc:sldMk cId="3026225235" sldId="261"/>
        </pc:sldMkLst>
        <pc:spChg chg="mod">
          <ac:chgData name="Grant Yocom" userId="1d3e4620-2dd0-4175-8ad2-44482e7cd96f" providerId="ADAL" clId="{0C5750BD-13F3-43A9-92A2-3513D30F9470}" dt="2022-05-30T18:33:19.242" v="54" actId="207"/>
          <ac:spMkLst>
            <pc:docMk/>
            <pc:sldMk cId="3026225235" sldId="261"/>
            <ac:spMk id="5" creationId="{5FD0D70A-7D7B-4E04-B59F-F690B406BC99}"/>
          </ac:spMkLst>
        </pc:spChg>
        <pc:spChg chg="mod">
          <ac:chgData name="Grant Yocom" userId="1d3e4620-2dd0-4175-8ad2-44482e7cd96f" providerId="ADAL" clId="{0C5750BD-13F3-43A9-92A2-3513D30F9470}" dt="2022-05-30T18:33:23.906" v="55" actId="207"/>
          <ac:spMkLst>
            <pc:docMk/>
            <pc:sldMk cId="3026225235" sldId="261"/>
            <ac:spMk id="6" creationId="{7B00A926-3890-4164-9639-9B3C09740483}"/>
          </ac:spMkLst>
        </pc:spChg>
        <pc:spChg chg="mod">
          <ac:chgData name="Grant Yocom" userId="1d3e4620-2dd0-4175-8ad2-44482e7cd96f" providerId="ADAL" clId="{0C5750BD-13F3-43A9-92A2-3513D30F9470}" dt="2022-05-30T18:33:34.069" v="56" actId="207"/>
          <ac:spMkLst>
            <pc:docMk/>
            <pc:sldMk cId="3026225235" sldId="261"/>
            <ac:spMk id="7" creationId="{4F667C7B-EB88-4BAF-A6B6-18CE415192CA}"/>
          </ac:spMkLst>
        </pc:spChg>
        <pc:spChg chg="mod">
          <ac:chgData name="Grant Yocom" userId="1d3e4620-2dd0-4175-8ad2-44482e7cd96f" providerId="ADAL" clId="{0C5750BD-13F3-43A9-92A2-3513D30F9470}" dt="2022-05-30T18:33:42.753" v="57" actId="207"/>
          <ac:spMkLst>
            <pc:docMk/>
            <pc:sldMk cId="3026225235" sldId="261"/>
            <ac:spMk id="10" creationId="{FB18336E-4A8B-4998-9064-8EF7115943E2}"/>
          </ac:spMkLst>
        </pc:spChg>
        <pc:spChg chg="mod">
          <ac:chgData name="Grant Yocom" userId="1d3e4620-2dd0-4175-8ad2-44482e7cd96f" providerId="ADAL" clId="{0C5750BD-13F3-43A9-92A2-3513D30F9470}" dt="2022-05-30T18:33:55.770" v="59" actId="207"/>
          <ac:spMkLst>
            <pc:docMk/>
            <pc:sldMk cId="3026225235" sldId="261"/>
            <ac:spMk id="15" creationId="{2729492F-7E3D-42D3-A6B9-1CBEA09096E6}"/>
          </ac:spMkLst>
        </pc:spChg>
        <pc:spChg chg="mod">
          <ac:chgData name="Grant Yocom" userId="1d3e4620-2dd0-4175-8ad2-44482e7cd96f" providerId="ADAL" clId="{0C5750BD-13F3-43A9-92A2-3513D30F9470}" dt="2022-05-30T18:34:05.569" v="60" actId="207"/>
          <ac:spMkLst>
            <pc:docMk/>
            <pc:sldMk cId="3026225235" sldId="261"/>
            <ac:spMk id="16" creationId="{2901FF42-B770-4B7B-94D3-587B6C9B1D9A}"/>
          </ac:spMkLst>
        </pc:spChg>
      </pc:sldChg>
      <pc:sldChg chg="modSp mod">
        <pc:chgData name="Grant Yocom" userId="1d3e4620-2dd0-4175-8ad2-44482e7cd96f" providerId="ADAL" clId="{0C5750BD-13F3-43A9-92A2-3513D30F9470}" dt="2022-05-30T18:34:27.098" v="63" actId="207"/>
        <pc:sldMkLst>
          <pc:docMk/>
          <pc:sldMk cId="3725203106" sldId="262"/>
        </pc:sldMkLst>
        <pc:spChg chg="mod">
          <ac:chgData name="Grant Yocom" userId="1d3e4620-2dd0-4175-8ad2-44482e7cd96f" providerId="ADAL" clId="{0C5750BD-13F3-43A9-92A2-3513D30F9470}" dt="2022-05-30T18:34:14.369" v="61" actId="207"/>
          <ac:spMkLst>
            <pc:docMk/>
            <pc:sldMk cId="3725203106" sldId="262"/>
            <ac:spMk id="5" creationId="{D11171E8-0271-4576-A43B-7FB86D4EBDC4}"/>
          </ac:spMkLst>
        </pc:spChg>
        <pc:spChg chg="mod">
          <ac:chgData name="Grant Yocom" userId="1d3e4620-2dd0-4175-8ad2-44482e7cd96f" providerId="ADAL" clId="{0C5750BD-13F3-43A9-92A2-3513D30F9470}" dt="2022-05-30T18:34:27.098" v="63" actId="207"/>
          <ac:spMkLst>
            <pc:docMk/>
            <pc:sldMk cId="3725203106" sldId="262"/>
            <ac:spMk id="7" creationId="{B6C40811-FF96-468C-BB49-AB99F6A46014}"/>
          </ac:spMkLst>
        </pc:spChg>
      </pc:sldChg>
      <pc:sldChg chg="modSp mod">
        <pc:chgData name="Grant Yocom" userId="1d3e4620-2dd0-4175-8ad2-44482e7cd96f" providerId="ADAL" clId="{0C5750BD-13F3-43A9-92A2-3513D30F9470}" dt="2022-05-30T18:29:43.681" v="27" actId="207"/>
        <pc:sldMkLst>
          <pc:docMk/>
          <pc:sldMk cId="23885968" sldId="284"/>
        </pc:sldMkLst>
        <pc:spChg chg="mod">
          <ac:chgData name="Grant Yocom" userId="1d3e4620-2dd0-4175-8ad2-44482e7cd96f" providerId="ADAL" clId="{0C5750BD-13F3-43A9-92A2-3513D30F9470}" dt="2022-05-30T18:28:00.528" v="17" actId="207"/>
          <ac:spMkLst>
            <pc:docMk/>
            <pc:sldMk cId="23885968" sldId="284"/>
            <ac:spMk id="4" creationId="{EE9A5F6D-523C-4A56-BDF4-E9046232A653}"/>
          </ac:spMkLst>
        </pc:spChg>
        <pc:spChg chg="mod">
          <ac:chgData name="Grant Yocom" userId="1d3e4620-2dd0-4175-8ad2-44482e7cd96f" providerId="ADAL" clId="{0C5750BD-13F3-43A9-92A2-3513D30F9470}" dt="2022-05-30T18:29:43.681" v="27" actId="207"/>
          <ac:spMkLst>
            <pc:docMk/>
            <pc:sldMk cId="23885968" sldId="284"/>
            <ac:spMk id="13" creationId="{07EC26BA-01DC-4355-B9B6-034DA0A2CE3D}"/>
          </ac:spMkLst>
        </pc:spChg>
      </pc:sldChg>
      <pc:sldChg chg="modSp mod">
        <pc:chgData name="Grant Yocom" userId="1d3e4620-2dd0-4175-8ad2-44482e7cd96f" providerId="ADAL" clId="{0C5750BD-13F3-43A9-92A2-3513D30F9470}" dt="2022-05-30T18:36:12.411" v="74" actId="207"/>
        <pc:sldMkLst>
          <pc:docMk/>
          <pc:sldMk cId="3389625068" sldId="358"/>
        </pc:sldMkLst>
        <pc:spChg chg="mod">
          <ac:chgData name="Grant Yocom" userId="1d3e4620-2dd0-4175-8ad2-44482e7cd96f" providerId="ADAL" clId="{0C5750BD-13F3-43A9-92A2-3513D30F9470}" dt="2022-05-30T18:36:01.466" v="72" actId="207"/>
          <ac:spMkLst>
            <pc:docMk/>
            <pc:sldMk cId="3389625068" sldId="358"/>
            <ac:spMk id="3" creationId="{00000000-0000-0000-0000-000000000000}"/>
          </ac:spMkLst>
        </pc:spChg>
        <pc:spChg chg="mod">
          <ac:chgData name="Grant Yocom" userId="1d3e4620-2dd0-4175-8ad2-44482e7cd96f" providerId="ADAL" clId="{0C5750BD-13F3-43A9-92A2-3513D30F9470}" dt="2022-05-30T18:36:12.411" v="74" actId="207"/>
          <ac:spMkLst>
            <pc:docMk/>
            <pc:sldMk cId="3389625068" sldId="358"/>
            <ac:spMk id="4" creationId="{00000000-0000-0000-0000-000000000000}"/>
          </ac:spMkLst>
        </pc:spChg>
      </pc:sldChg>
      <pc:sldChg chg="modSp mod">
        <pc:chgData name="Grant Yocom" userId="1d3e4620-2dd0-4175-8ad2-44482e7cd96f" providerId="ADAL" clId="{0C5750BD-13F3-43A9-92A2-3513D30F9470}" dt="2022-05-30T18:39:46.883" v="111" actId="207"/>
        <pc:sldMkLst>
          <pc:docMk/>
          <pc:sldMk cId="830591279" sldId="359"/>
        </pc:sldMkLst>
        <pc:spChg chg="mod">
          <ac:chgData name="Grant Yocom" userId="1d3e4620-2dd0-4175-8ad2-44482e7cd96f" providerId="ADAL" clId="{0C5750BD-13F3-43A9-92A2-3513D30F9470}" dt="2022-05-30T18:39:41.131" v="110" actId="207"/>
          <ac:spMkLst>
            <pc:docMk/>
            <pc:sldMk cId="830591279" sldId="359"/>
            <ac:spMk id="3" creationId="{00000000-0000-0000-0000-000000000000}"/>
          </ac:spMkLst>
        </pc:spChg>
        <pc:spChg chg="mod">
          <ac:chgData name="Grant Yocom" userId="1d3e4620-2dd0-4175-8ad2-44482e7cd96f" providerId="ADAL" clId="{0C5750BD-13F3-43A9-92A2-3513D30F9470}" dt="2022-05-30T18:39:46.883" v="111" actId="207"/>
          <ac:spMkLst>
            <pc:docMk/>
            <pc:sldMk cId="830591279" sldId="359"/>
            <ac:spMk id="4" creationId="{00000000-0000-0000-0000-000000000000}"/>
          </ac:spMkLst>
        </pc:spChg>
      </pc:sldChg>
      <pc:sldChg chg="modSp mod">
        <pc:chgData name="Grant Yocom" userId="1d3e4620-2dd0-4175-8ad2-44482e7cd96f" providerId="ADAL" clId="{0C5750BD-13F3-43A9-92A2-3513D30F9470}" dt="2022-05-30T18:29:28.498" v="25" actId="207"/>
        <pc:sldMkLst>
          <pc:docMk/>
          <pc:sldMk cId="4180184112" sldId="362"/>
        </pc:sldMkLst>
        <pc:spChg chg="mod">
          <ac:chgData name="Grant Yocom" userId="1d3e4620-2dd0-4175-8ad2-44482e7cd96f" providerId="ADAL" clId="{0C5750BD-13F3-43A9-92A2-3513D30F9470}" dt="2022-05-30T18:29:28.498" v="25" actId="207"/>
          <ac:spMkLst>
            <pc:docMk/>
            <pc:sldMk cId="4180184112" sldId="362"/>
            <ac:spMk id="14" creationId="{42913321-A93F-44CA-8C81-D7030E553BC7}"/>
          </ac:spMkLst>
        </pc:spChg>
      </pc:sldChg>
      <pc:sldChg chg="modSp mod">
        <pc:chgData name="Grant Yocom" userId="1d3e4620-2dd0-4175-8ad2-44482e7cd96f" providerId="ADAL" clId="{0C5750BD-13F3-43A9-92A2-3513D30F9470}" dt="2022-05-30T18:37:23.482" v="82" actId="207"/>
        <pc:sldMkLst>
          <pc:docMk/>
          <pc:sldMk cId="3449297131" sldId="411"/>
        </pc:sldMkLst>
        <pc:spChg chg="mod">
          <ac:chgData name="Grant Yocom" userId="1d3e4620-2dd0-4175-8ad2-44482e7cd96f" providerId="ADAL" clId="{0C5750BD-13F3-43A9-92A2-3513D30F9470}" dt="2022-05-30T18:37:13.578" v="81" actId="207"/>
          <ac:spMkLst>
            <pc:docMk/>
            <pc:sldMk cId="3449297131" sldId="411"/>
            <ac:spMk id="3" creationId="{00000000-0000-0000-0000-000000000000}"/>
          </ac:spMkLst>
        </pc:spChg>
        <pc:spChg chg="mod">
          <ac:chgData name="Grant Yocom" userId="1d3e4620-2dd0-4175-8ad2-44482e7cd96f" providerId="ADAL" clId="{0C5750BD-13F3-43A9-92A2-3513D30F9470}" dt="2022-05-30T18:37:23.482" v="82" actId="207"/>
          <ac:spMkLst>
            <pc:docMk/>
            <pc:sldMk cId="3449297131" sldId="411"/>
            <ac:spMk id="4" creationId="{00000000-0000-0000-0000-000000000000}"/>
          </ac:spMkLst>
        </pc:spChg>
      </pc:sldChg>
      <pc:sldChg chg="modSp mod">
        <pc:chgData name="Grant Yocom" userId="1d3e4620-2dd0-4175-8ad2-44482e7cd96f" providerId="ADAL" clId="{0C5750BD-13F3-43A9-92A2-3513D30F9470}" dt="2022-05-30T18:37:47.546" v="84" actId="207"/>
        <pc:sldMkLst>
          <pc:docMk/>
          <pc:sldMk cId="51942365" sldId="412"/>
        </pc:sldMkLst>
        <pc:spChg chg="mod">
          <ac:chgData name="Grant Yocom" userId="1d3e4620-2dd0-4175-8ad2-44482e7cd96f" providerId="ADAL" clId="{0C5750BD-13F3-43A9-92A2-3513D30F9470}" dt="2022-05-30T18:37:39.947" v="83" actId="207"/>
          <ac:spMkLst>
            <pc:docMk/>
            <pc:sldMk cId="51942365" sldId="412"/>
            <ac:spMk id="3" creationId="{00000000-0000-0000-0000-000000000000}"/>
          </ac:spMkLst>
        </pc:spChg>
        <pc:spChg chg="mod">
          <ac:chgData name="Grant Yocom" userId="1d3e4620-2dd0-4175-8ad2-44482e7cd96f" providerId="ADAL" clId="{0C5750BD-13F3-43A9-92A2-3513D30F9470}" dt="2022-05-30T18:37:47.546" v="84" actId="207"/>
          <ac:spMkLst>
            <pc:docMk/>
            <pc:sldMk cId="51942365" sldId="412"/>
            <ac:spMk id="4" creationId="{00000000-0000-0000-0000-000000000000}"/>
          </ac:spMkLst>
        </pc:spChg>
      </pc:sldChg>
      <pc:sldChg chg="modSp mod">
        <pc:chgData name="Grant Yocom" userId="1d3e4620-2dd0-4175-8ad2-44482e7cd96f" providerId="ADAL" clId="{0C5750BD-13F3-43A9-92A2-3513D30F9470}" dt="2022-05-30T18:38:04.453" v="86" actId="207"/>
        <pc:sldMkLst>
          <pc:docMk/>
          <pc:sldMk cId="2578239221" sldId="414"/>
        </pc:sldMkLst>
        <pc:spChg chg="mod">
          <ac:chgData name="Grant Yocom" userId="1d3e4620-2dd0-4175-8ad2-44482e7cd96f" providerId="ADAL" clId="{0C5750BD-13F3-43A9-92A2-3513D30F9470}" dt="2022-05-30T18:38:04.453" v="86" actId="207"/>
          <ac:spMkLst>
            <pc:docMk/>
            <pc:sldMk cId="2578239221" sldId="414"/>
            <ac:spMk id="2" creationId="{A42116B3-0F8F-4792-9A31-E4C59682E5E6}"/>
          </ac:spMkLst>
        </pc:spChg>
        <pc:spChg chg="mod">
          <ac:chgData name="Grant Yocom" userId="1d3e4620-2dd0-4175-8ad2-44482e7cd96f" providerId="ADAL" clId="{0C5750BD-13F3-43A9-92A2-3513D30F9470}" dt="2022-05-30T18:37:58.179" v="85" actId="207"/>
          <ac:spMkLst>
            <pc:docMk/>
            <pc:sldMk cId="2578239221" sldId="414"/>
            <ac:spMk id="3" creationId="{00000000-0000-0000-0000-000000000000}"/>
          </ac:spMkLst>
        </pc:spChg>
      </pc:sldChg>
      <pc:sldChg chg="modSp mod">
        <pc:chgData name="Grant Yocom" userId="1d3e4620-2dd0-4175-8ad2-44482e7cd96f" providerId="ADAL" clId="{0C5750BD-13F3-43A9-92A2-3513D30F9470}" dt="2022-05-30T18:38:21.698" v="88" actId="207"/>
        <pc:sldMkLst>
          <pc:docMk/>
          <pc:sldMk cId="2389183957" sldId="415"/>
        </pc:sldMkLst>
        <pc:spChg chg="mod">
          <ac:chgData name="Grant Yocom" userId="1d3e4620-2dd0-4175-8ad2-44482e7cd96f" providerId="ADAL" clId="{0C5750BD-13F3-43A9-92A2-3513D30F9470}" dt="2022-05-30T18:38:16.083" v="87" actId="207"/>
          <ac:spMkLst>
            <pc:docMk/>
            <pc:sldMk cId="2389183957" sldId="415"/>
            <ac:spMk id="3" creationId="{00000000-0000-0000-0000-000000000000}"/>
          </ac:spMkLst>
        </pc:spChg>
        <pc:spChg chg="mod">
          <ac:chgData name="Grant Yocom" userId="1d3e4620-2dd0-4175-8ad2-44482e7cd96f" providerId="ADAL" clId="{0C5750BD-13F3-43A9-92A2-3513D30F9470}" dt="2022-05-30T18:38:21.698" v="88" actId="207"/>
          <ac:spMkLst>
            <pc:docMk/>
            <pc:sldMk cId="2389183957" sldId="415"/>
            <ac:spMk id="4" creationId="{00000000-0000-0000-0000-000000000000}"/>
          </ac:spMkLst>
        </pc:spChg>
      </pc:sldChg>
      <pc:sldChg chg="modSp mod">
        <pc:chgData name="Grant Yocom" userId="1d3e4620-2dd0-4175-8ad2-44482e7cd96f" providerId="ADAL" clId="{0C5750BD-13F3-43A9-92A2-3513D30F9470}" dt="2022-05-30T18:38:45.673" v="106" actId="207"/>
        <pc:sldMkLst>
          <pc:docMk/>
          <pc:sldMk cId="2066256308" sldId="416"/>
        </pc:sldMkLst>
        <pc:spChg chg="mod">
          <ac:chgData name="Grant Yocom" userId="1d3e4620-2dd0-4175-8ad2-44482e7cd96f" providerId="ADAL" clId="{0C5750BD-13F3-43A9-92A2-3513D30F9470}" dt="2022-05-30T18:38:29.491" v="89" actId="207"/>
          <ac:spMkLst>
            <pc:docMk/>
            <pc:sldMk cId="2066256308" sldId="416"/>
            <ac:spMk id="3" creationId="{00000000-0000-0000-0000-000000000000}"/>
          </ac:spMkLst>
        </pc:spChg>
        <pc:spChg chg="mod">
          <ac:chgData name="Grant Yocom" userId="1d3e4620-2dd0-4175-8ad2-44482e7cd96f" providerId="ADAL" clId="{0C5750BD-13F3-43A9-92A2-3513D30F9470}" dt="2022-05-30T18:38:45.673" v="106" actId="207"/>
          <ac:spMkLst>
            <pc:docMk/>
            <pc:sldMk cId="2066256308" sldId="416"/>
            <ac:spMk id="4" creationId="{00000000-0000-0000-0000-000000000000}"/>
          </ac:spMkLst>
        </pc:spChg>
      </pc:sldChg>
      <pc:sldChg chg="modSp mod">
        <pc:chgData name="Grant Yocom" userId="1d3e4620-2dd0-4175-8ad2-44482e7cd96f" providerId="ADAL" clId="{0C5750BD-13F3-43A9-92A2-3513D30F9470}" dt="2022-05-30T18:29:11.662" v="24" actId="207"/>
        <pc:sldMkLst>
          <pc:docMk/>
          <pc:sldMk cId="3675257522" sldId="424"/>
        </pc:sldMkLst>
        <pc:spChg chg="mod">
          <ac:chgData name="Grant Yocom" userId="1d3e4620-2dd0-4175-8ad2-44482e7cd96f" providerId="ADAL" clId="{0C5750BD-13F3-43A9-92A2-3513D30F9470}" dt="2022-05-30T18:29:04.952" v="23" actId="207"/>
          <ac:spMkLst>
            <pc:docMk/>
            <pc:sldMk cId="3675257522" sldId="424"/>
            <ac:spMk id="4" creationId="{B2F3D65F-127C-4E42-B18A-2F70AFA7415B}"/>
          </ac:spMkLst>
        </pc:spChg>
        <pc:spChg chg="mod">
          <ac:chgData name="Grant Yocom" userId="1d3e4620-2dd0-4175-8ad2-44482e7cd96f" providerId="ADAL" clId="{0C5750BD-13F3-43A9-92A2-3513D30F9470}" dt="2022-05-30T18:29:11.662" v="24" actId="207"/>
          <ac:spMkLst>
            <pc:docMk/>
            <pc:sldMk cId="3675257522" sldId="424"/>
            <ac:spMk id="5" creationId="{2F0322DD-BE0A-45AB-8F81-1D4ED2E410AA}"/>
          </ac:spMkLst>
        </pc:spChg>
      </pc:sldChg>
      <pc:sldChg chg="modSp mod modAnim">
        <pc:chgData name="Grant Yocom" userId="1d3e4620-2dd0-4175-8ad2-44482e7cd96f" providerId="ADAL" clId="{0C5750BD-13F3-43A9-92A2-3513D30F9470}" dt="2022-05-30T18:40:30.784" v="146" actId="1036"/>
        <pc:sldMkLst>
          <pc:docMk/>
          <pc:sldMk cId="4151328849" sldId="425"/>
        </pc:sldMkLst>
        <pc:spChg chg="mod">
          <ac:chgData name="Grant Yocom" userId="1d3e4620-2dd0-4175-8ad2-44482e7cd96f" providerId="ADAL" clId="{0C5750BD-13F3-43A9-92A2-3513D30F9470}" dt="2022-05-30T18:40:09.011" v="114" actId="207"/>
          <ac:spMkLst>
            <pc:docMk/>
            <pc:sldMk cId="4151328849" sldId="425"/>
            <ac:spMk id="3" creationId="{00000000-0000-0000-0000-000000000000}"/>
          </ac:spMkLst>
        </pc:spChg>
        <pc:spChg chg="mod">
          <ac:chgData name="Grant Yocom" userId="1d3e4620-2dd0-4175-8ad2-44482e7cd96f" providerId="ADAL" clId="{0C5750BD-13F3-43A9-92A2-3513D30F9470}" dt="2022-05-30T18:40:30.784" v="146" actId="1036"/>
          <ac:spMkLst>
            <pc:docMk/>
            <pc:sldMk cId="4151328849" sldId="425"/>
            <ac:spMk id="4" creationId="{00000000-0000-0000-0000-000000000000}"/>
          </ac:spMkLst>
        </pc:spChg>
      </pc:sldChg>
      <pc:sldChg chg="modSp mod">
        <pc:chgData name="Grant Yocom" userId="1d3e4620-2dd0-4175-8ad2-44482e7cd96f" providerId="ADAL" clId="{0C5750BD-13F3-43A9-92A2-3513D30F9470}" dt="2022-05-30T18:39:30.971" v="109" actId="207"/>
        <pc:sldMkLst>
          <pc:docMk/>
          <pc:sldMk cId="2616936774" sldId="429"/>
        </pc:sldMkLst>
        <pc:spChg chg="mod">
          <ac:chgData name="Grant Yocom" userId="1d3e4620-2dd0-4175-8ad2-44482e7cd96f" providerId="ADAL" clId="{0C5750BD-13F3-43A9-92A2-3513D30F9470}" dt="2022-05-30T18:39:30.971" v="109" actId="207"/>
          <ac:spMkLst>
            <pc:docMk/>
            <pc:sldMk cId="2616936774" sldId="429"/>
            <ac:spMk id="2" creationId="{0CB41870-5026-4F63-B7F4-7082334E467C}"/>
          </ac:spMkLst>
        </pc:spChg>
        <pc:spChg chg="mod">
          <ac:chgData name="Grant Yocom" userId="1d3e4620-2dd0-4175-8ad2-44482e7cd96f" providerId="ADAL" clId="{0C5750BD-13F3-43A9-92A2-3513D30F9470}" dt="2022-05-30T18:39:14.027" v="107" actId="207"/>
          <ac:spMkLst>
            <pc:docMk/>
            <pc:sldMk cId="2616936774" sldId="429"/>
            <ac:spMk id="3" creationId="{00000000-0000-0000-0000-000000000000}"/>
          </ac:spMkLst>
        </pc:spChg>
        <pc:spChg chg="mod">
          <ac:chgData name="Grant Yocom" userId="1d3e4620-2dd0-4175-8ad2-44482e7cd96f" providerId="ADAL" clId="{0C5750BD-13F3-43A9-92A2-3513D30F9470}" dt="2022-05-30T18:39:23.274" v="108" actId="207"/>
          <ac:spMkLst>
            <pc:docMk/>
            <pc:sldMk cId="2616936774" sldId="429"/>
            <ac:spMk id="4" creationId="{00000000-0000-0000-0000-000000000000}"/>
          </ac:spMkLst>
        </pc:spChg>
      </pc:sldChg>
      <pc:sldChg chg="modSp">
        <pc:chgData name="Grant Yocom" userId="1d3e4620-2dd0-4175-8ad2-44482e7cd96f" providerId="ADAL" clId="{0C5750BD-13F3-43A9-92A2-3513D30F9470}" dt="2022-05-30T18:36:32.213" v="76" actId="207"/>
        <pc:sldMkLst>
          <pc:docMk/>
          <pc:sldMk cId="1628230176" sldId="431"/>
        </pc:sldMkLst>
        <pc:spChg chg="mod">
          <ac:chgData name="Grant Yocom" userId="1d3e4620-2dd0-4175-8ad2-44482e7cd96f" providerId="ADAL" clId="{0C5750BD-13F3-43A9-92A2-3513D30F9470}" dt="2022-05-30T18:36:26.426" v="75" actId="207"/>
          <ac:spMkLst>
            <pc:docMk/>
            <pc:sldMk cId="1628230176" sldId="431"/>
            <ac:spMk id="3" creationId="{00000000-0000-0000-0000-000000000000}"/>
          </ac:spMkLst>
        </pc:spChg>
        <pc:spChg chg="mod">
          <ac:chgData name="Grant Yocom" userId="1d3e4620-2dd0-4175-8ad2-44482e7cd96f" providerId="ADAL" clId="{0C5750BD-13F3-43A9-92A2-3513D30F9470}" dt="2022-05-30T18:36:32.213" v="76" actId="207"/>
          <ac:spMkLst>
            <pc:docMk/>
            <pc:sldMk cId="1628230176" sldId="431"/>
            <ac:spMk id="7" creationId="{00000000-0000-0000-0000-000000000000}"/>
          </ac:spMkLst>
        </pc:spChg>
      </pc:sldChg>
      <pc:sldChg chg="modSp mod">
        <pc:chgData name="Grant Yocom" userId="1d3e4620-2dd0-4175-8ad2-44482e7cd96f" providerId="ADAL" clId="{0C5750BD-13F3-43A9-92A2-3513D30F9470}" dt="2022-05-30T18:36:47.277" v="78" actId="207"/>
        <pc:sldMkLst>
          <pc:docMk/>
          <pc:sldMk cId="2430431442" sldId="432"/>
        </pc:sldMkLst>
        <pc:spChg chg="mod">
          <ac:chgData name="Grant Yocom" userId="1d3e4620-2dd0-4175-8ad2-44482e7cd96f" providerId="ADAL" clId="{0C5750BD-13F3-43A9-92A2-3513D30F9470}" dt="2022-05-30T18:36:41.043" v="77" actId="207"/>
          <ac:spMkLst>
            <pc:docMk/>
            <pc:sldMk cId="2430431442" sldId="432"/>
            <ac:spMk id="3" creationId="{00000000-0000-0000-0000-000000000000}"/>
          </ac:spMkLst>
        </pc:spChg>
        <pc:spChg chg="mod">
          <ac:chgData name="Grant Yocom" userId="1d3e4620-2dd0-4175-8ad2-44482e7cd96f" providerId="ADAL" clId="{0C5750BD-13F3-43A9-92A2-3513D30F9470}" dt="2022-05-30T18:36:47.277" v="78" actId="207"/>
          <ac:spMkLst>
            <pc:docMk/>
            <pc:sldMk cId="2430431442" sldId="432"/>
            <ac:spMk id="4" creationId="{58C57958-CC49-4CF0-BFEC-815328A1DCDF}"/>
          </ac:spMkLst>
        </pc:spChg>
      </pc:sldChg>
      <pc:sldChg chg="modSp mod">
        <pc:chgData name="Grant Yocom" userId="1d3e4620-2dd0-4175-8ad2-44482e7cd96f" providerId="ADAL" clId="{0C5750BD-13F3-43A9-92A2-3513D30F9470}" dt="2022-05-30T18:37:05.253" v="80" actId="207"/>
        <pc:sldMkLst>
          <pc:docMk/>
          <pc:sldMk cId="1992481271" sldId="433"/>
        </pc:sldMkLst>
        <pc:spChg chg="mod">
          <ac:chgData name="Grant Yocom" userId="1d3e4620-2dd0-4175-8ad2-44482e7cd96f" providerId="ADAL" clId="{0C5750BD-13F3-43A9-92A2-3513D30F9470}" dt="2022-05-30T18:36:57.843" v="79" actId="207"/>
          <ac:spMkLst>
            <pc:docMk/>
            <pc:sldMk cId="1992481271" sldId="433"/>
            <ac:spMk id="3" creationId="{00000000-0000-0000-0000-000000000000}"/>
          </ac:spMkLst>
        </pc:spChg>
        <pc:spChg chg="mod">
          <ac:chgData name="Grant Yocom" userId="1d3e4620-2dd0-4175-8ad2-44482e7cd96f" providerId="ADAL" clId="{0C5750BD-13F3-43A9-92A2-3513D30F9470}" dt="2022-05-30T18:37:05.253" v="80" actId="207"/>
          <ac:spMkLst>
            <pc:docMk/>
            <pc:sldMk cId="1992481271" sldId="433"/>
            <ac:spMk id="7" creationId="{00000000-0000-0000-0000-000000000000}"/>
          </ac:spMkLst>
        </pc:spChg>
      </pc:sldChg>
      <pc:sldChg chg="modSp mod">
        <pc:chgData name="Grant Yocom" userId="1d3e4620-2dd0-4175-8ad2-44482e7cd96f" providerId="ADAL" clId="{0C5750BD-13F3-43A9-92A2-3513D30F9470}" dt="2022-05-30T18:28:58.065" v="22" actId="207"/>
        <pc:sldMkLst>
          <pc:docMk/>
          <pc:sldMk cId="3830756099" sldId="456"/>
        </pc:sldMkLst>
        <pc:spChg chg="mod">
          <ac:chgData name="Grant Yocom" userId="1d3e4620-2dd0-4175-8ad2-44482e7cd96f" providerId="ADAL" clId="{0C5750BD-13F3-43A9-92A2-3513D30F9470}" dt="2022-05-30T18:28:58.065" v="22" actId="207"/>
          <ac:spMkLst>
            <pc:docMk/>
            <pc:sldMk cId="3830756099" sldId="456"/>
            <ac:spMk id="8" creationId="{46FF1827-B46B-4BC4-8665-8914CF45DE0C}"/>
          </ac:spMkLst>
        </pc:spChg>
        <pc:spChg chg="mod">
          <ac:chgData name="Grant Yocom" userId="1d3e4620-2dd0-4175-8ad2-44482e7cd96f" providerId="ADAL" clId="{0C5750BD-13F3-43A9-92A2-3513D30F9470}" dt="2022-05-30T18:28:39.183" v="20" actId="207"/>
          <ac:spMkLst>
            <pc:docMk/>
            <pc:sldMk cId="3830756099" sldId="456"/>
            <ac:spMk id="51" creationId="{D8694222-4D81-4A9A-93A2-23C89102F234}"/>
          </ac:spMkLst>
        </pc:spChg>
        <pc:spChg chg="mod">
          <ac:chgData name="Grant Yocom" userId="1d3e4620-2dd0-4175-8ad2-44482e7cd96f" providerId="ADAL" clId="{0C5750BD-13F3-43A9-92A2-3513D30F9470}" dt="2022-05-30T18:28:47.240" v="21" actId="207"/>
          <ac:spMkLst>
            <pc:docMk/>
            <pc:sldMk cId="3830756099" sldId="456"/>
            <ac:spMk id="52" creationId="{46FF1827-B46B-4BC4-8665-8914CF45DE0C}"/>
          </ac:spMkLst>
        </pc:spChg>
      </pc:sldChg>
      <pc:sldChg chg="modSp mod">
        <pc:chgData name="Grant Yocom" userId="1d3e4620-2dd0-4175-8ad2-44482e7cd96f" providerId="ADAL" clId="{0C5750BD-13F3-43A9-92A2-3513D30F9470}" dt="2022-05-30T18:30:13.641" v="30" actId="207"/>
        <pc:sldMkLst>
          <pc:docMk/>
          <pc:sldMk cId="2757807707" sldId="457"/>
        </pc:sldMkLst>
        <pc:spChg chg="mod">
          <ac:chgData name="Grant Yocom" userId="1d3e4620-2dd0-4175-8ad2-44482e7cd96f" providerId="ADAL" clId="{0C5750BD-13F3-43A9-92A2-3513D30F9470}" dt="2022-05-30T18:29:58.461" v="28" actId="207"/>
          <ac:spMkLst>
            <pc:docMk/>
            <pc:sldMk cId="2757807707" sldId="457"/>
            <ac:spMk id="3" creationId="{2FD368CF-579D-4366-8F23-B379AB9CAB0A}"/>
          </ac:spMkLst>
        </pc:spChg>
        <pc:spChg chg="mod">
          <ac:chgData name="Grant Yocom" userId="1d3e4620-2dd0-4175-8ad2-44482e7cd96f" providerId="ADAL" clId="{0C5750BD-13F3-43A9-92A2-3513D30F9470}" dt="2022-05-30T18:30:04.529" v="29" actId="207"/>
          <ac:spMkLst>
            <pc:docMk/>
            <pc:sldMk cId="2757807707" sldId="457"/>
            <ac:spMk id="6" creationId="{7D18A0A9-762B-49D5-99F7-3995D013D38D}"/>
          </ac:spMkLst>
        </pc:spChg>
        <pc:graphicFrameChg chg="modGraphic">
          <ac:chgData name="Grant Yocom" userId="1d3e4620-2dd0-4175-8ad2-44482e7cd96f" providerId="ADAL" clId="{0C5750BD-13F3-43A9-92A2-3513D30F9470}" dt="2022-05-30T18:30:13.641" v="30" actId="207"/>
          <ac:graphicFrameMkLst>
            <pc:docMk/>
            <pc:sldMk cId="2757807707" sldId="457"/>
            <ac:graphicFrameMk id="7" creationId="{533E4942-C580-44C1-989B-19A8873F36A0}"/>
          </ac:graphicFrameMkLst>
        </pc:graphicFrameChg>
      </pc:sldChg>
      <pc:sldChg chg="modSp mod">
        <pc:chgData name="Grant Yocom" userId="1d3e4620-2dd0-4175-8ad2-44482e7cd96f" providerId="ADAL" clId="{0C5750BD-13F3-43A9-92A2-3513D30F9470}" dt="2022-05-30T18:35:54.491" v="71" actId="207"/>
        <pc:sldMkLst>
          <pc:docMk/>
          <pc:sldMk cId="1411014708" sldId="458"/>
        </pc:sldMkLst>
        <pc:spChg chg="mod">
          <ac:chgData name="Grant Yocom" userId="1d3e4620-2dd0-4175-8ad2-44482e7cd96f" providerId="ADAL" clId="{0C5750BD-13F3-43A9-92A2-3513D30F9470}" dt="2022-05-30T18:35:54.491" v="71" actId="207"/>
          <ac:spMkLst>
            <pc:docMk/>
            <pc:sldMk cId="1411014708" sldId="458"/>
            <ac:spMk id="3" creationId="{00000000-0000-0000-0000-000000000000}"/>
          </ac:spMkLst>
        </pc:spChg>
      </pc:sldChg>
      <pc:sldChg chg="modSp mod">
        <pc:chgData name="Grant Yocom" userId="1d3e4620-2dd0-4175-8ad2-44482e7cd96f" providerId="ADAL" clId="{0C5750BD-13F3-43A9-92A2-3513D30F9470}" dt="2022-05-30T18:40:03.508" v="113" actId="207"/>
        <pc:sldMkLst>
          <pc:docMk/>
          <pc:sldMk cId="352402191" sldId="459"/>
        </pc:sldMkLst>
        <pc:spChg chg="mod">
          <ac:chgData name="Grant Yocom" userId="1d3e4620-2dd0-4175-8ad2-44482e7cd96f" providerId="ADAL" clId="{0C5750BD-13F3-43A9-92A2-3513D30F9470}" dt="2022-05-30T18:39:56.419" v="112" actId="207"/>
          <ac:spMkLst>
            <pc:docMk/>
            <pc:sldMk cId="352402191" sldId="459"/>
            <ac:spMk id="3" creationId="{00000000-0000-0000-0000-000000000000}"/>
          </ac:spMkLst>
        </pc:spChg>
        <pc:spChg chg="mod">
          <ac:chgData name="Grant Yocom" userId="1d3e4620-2dd0-4175-8ad2-44482e7cd96f" providerId="ADAL" clId="{0C5750BD-13F3-43A9-92A2-3513D30F9470}" dt="2022-05-30T18:40:03.508" v="113" actId="207"/>
          <ac:spMkLst>
            <pc:docMk/>
            <pc:sldMk cId="352402191" sldId="459"/>
            <ac:spMk id="4" creationId="{00000000-0000-0000-0000-000000000000}"/>
          </ac:spMkLst>
        </pc:spChg>
      </pc:sldChg>
      <pc:sldChg chg="modSp mod">
        <pc:chgData name="Grant Yocom" userId="1d3e4620-2dd0-4175-8ad2-44482e7cd96f" providerId="ADAL" clId="{0C5750BD-13F3-43A9-92A2-3513D30F9470}" dt="2022-05-30T18:35:45.021" v="70" actId="113"/>
        <pc:sldMkLst>
          <pc:docMk/>
          <pc:sldMk cId="3074760886" sldId="460"/>
        </pc:sldMkLst>
        <pc:spChg chg="mod">
          <ac:chgData name="Grant Yocom" userId="1d3e4620-2dd0-4175-8ad2-44482e7cd96f" providerId="ADAL" clId="{0C5750BD-13F3-43A9-92A2-3513D30F9470}" dt="2022-05-30T18:35:39.533" v="69" actId="113"/>
          <ac:spMkLst>
            <pc:docMk/>
            <pc:sldMk cId="3074760886" sldId="460"/>
            <ac:spMk id="4" creationId="{8A9F6F3B-3C24-4EC3-B3A7-F46EBA9BB23E}"/>
          </ac:spMkLst>
        </pc:spChg>
        <pc:spChg chg="mod">
          <ac:chgData name="Grant Yocom" userId="1d3e4620-2dd0-4175-8ad2-44482e7cd96f" providerId="ADAL" clId="{0C5750BD-13F3-43A9-92A2-3513D30F9470}" dt="2022-05-30T18:35:29.602" v="68" actId="207"/>
          <ac:spMkLst>
            <pc:docMk/>
            <pc:sldMk cId="3074760886" sldId="460"/>
            <ac:spMk id="5" creationId="{630D021C-1DFF-4209-A92F-24B0F45824F7}"/>
          </ac:spMkLst>
        </pc:spChg>
        <pc:spChg chg="mod">
          <ac:chgData name="Grant Yocom" userId="1d3e4620-2dd0-4175-8ad2-44482e7cd96f" providerId="ADAL" clId="{0C5750BD-13F3-43A9-92A2-3513D30F9470}" dt="2022-05-30T18:34:34.665" v="64" actId="207"/>
          <ac:spMkLst>
            <pc:docMk/>
            <pc:sldMk cId="3074760886" sldId="460"/>
            <ac:spMk id="7" creationId="{EB9D4C7F-7BBD-47F2-9DFB-99E6D5A8DAE9}"/>
          </ac:spMkLst>
        </pc:spChg>
        <pc:spChg chg="mod">
          <ac:chgData name="Grant Yocom" userId="1d3e4620-2dd0-4175-8ad2-44482e7cd96f" providerId="ADAL" clId="{0C5750BD-13F3-43A9-92A2-3513D30F9470}" dt="2022-05-30T18:34:39.386" v="65" actId="207"/>
          <ac:spMkLst>
            <pc:docMk/>
            <pc:sldMk cId="3074760886" sldId="460"/>
            <ac:spMk id="8" creationId="{A5F40998-4FD1-4FF9-A758-B2AF6C9C2F49}"/>
          </ac:spMkLst>
        </pc:spChg>
        <pc:spChg chg="mod">
          <ac:chgData name="Grant Yocom" userId="1d3e4620-2dd0-4175-8ad2-44482e7cd96f" providerId="ADAL" clId="{0C5750BD-13F3-43A9-92A2-3513D30F9470}" dt="2022-05-30T18:35:45.021" v="70" actId="113"/>
          <ac:spMkLst>
            <pc:docMk/>
            <pc:sldMk cId="3074760886" sldId="460"/>
            <ac:spMk id="9" creationId="{41FDA812-020F-4F96-B435-E57A321FDC9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F5CE7D-8FDE-4D9E-9FF6-2DF2CA88C5C0}" type="datetimeFigureOut">
              <a:rPr lang="en-CA" smtClean="0"/>
              <a:t>2022-05-30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0A33B9-6ACA-4579-B0DA-3517A4729AE8}" type="slidenum">
              <a:rPr lang="en-CA" smtClean="0"/>
              <a:t>‹#›</a:t>
            </a:fld>
            <a:endParaRPr lang="en-CA"/>
          </a:p>
        </p:txBody>
      </p:sp>
    </p:spTree>
    <p:extLst>
      <p:ext uri="{BB962C8B-B14F-4D97-AF65-F5344CB8AC3E}">
        <p14:creationId xmlns:p14="http://schemas.microsoft.com/office/powerpoint/2010/main" val="193460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E8F2A-B3D4-43F2-B39B-CD77F64A19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9179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17</a:t>
            </a:fld>
            <a:endParaRPr lang="en-GB" dirty="0"/>
          </a:p>
        </p:txBody>
      </p:sp>
    </p:spTree>
    <p:extLst>
      <p:ext uri="{BB962C8B-B14F-4D97-AF65-F5344CB8AC3E}">
        <p14:creationId xmlns:p14="http://schemas.microsoft.com/office/powerpoint/2010/main" val="2581689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18</a:t>
            </a:fld>
            <a:endParaRPr lang="en-GB" dirty="0"/>
          </a:p>
        </p:txBody>
      </p:sp>
    </p:spTree>
    <p:extLst>
      <p:ext uri="{BB962C8B-B14F-4D97-AF65-F5344CB8AC3E}">
        <p14:creationId xmlns:p14="http://schemas.microsoft.com/office/powerpoint/2010/main" val="849438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19</a:t>
            </a:fld>
            <a:endParaRPr lang="en-GB" dirty="0"/>
          </a:p>
        </p:txBody>
      </p:sp>
    </p:spTree>
    <p:extLst>
      <p:ext uri="{BB962C8B-B14F-4D97-AF65-F5344CB8AC3E}">
        <p14:creationId xmlns:p14="http://schemas.microsoft.com/office/powerpoint/2010/main" val="3929360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20</a:t>
            </a:fld>
            <a:endParaRPr lang="en-GB" dirty="0"/>
          </a:p>
        </p:txBody>
      </p:sp>
    </p:spTree>
    <p:extLst>
      <p:ext uri="{BB962C8B-B14F-4D97-AF65-F5344CB8AC3E}">
        <p14:creationId xmlns:p14="http://schemas.microsoft.com/office/powerpoint/2010/main" val="1431873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21</a:t>
            </a:fld>
            <a:endParaRPr lang="en-GB" dirty="0"/>
          </a:p>
        </p:txBody>
      </p:sp>
    </p:spTree>
    <p:extLst>
      <p:ext uri="{BB962C8B-B14F-4D97-AF65-F5344CB8AC3E}">
        <p14:creationId xmlns:p14="http://schemas.microsoft.com/office/powerpoint/2010/main" val="4174655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22</a:t>
            </a:fld>
            <a:endParaRPr lang="en-GB" dirty="0"/>
          </a:p>
        </p:txBody>
      </p:sp>
    </p:spTree>
    <p:extLst>
      <p:ext uri="{BB962C8B-B14F-4D97-AF65-F5344CB8AC3E}">
        <p14:creationId xmlns:p14="http://schemas.microsoft.com/office/powerpoint/2010/main" val="2346116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23</a:t>
            </a:fld>
            <a:endParaRPr lang="en-GB" dirty="0"/>
          </a:p>
        </p:txBody>
      </p:sp>
    </p:spTree>
    <p:extLst>
      <p:ext uri="{BB962C8B-B14F-4D97-AF65-F5344CB8AC3E}">
        <p14:creationId xmlns:p14="http://schemas.microsoft.com/office/powerpoint/2010/main" val="1800691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24</a:t>
            </a:fld>
            <a:endParaRPr lang="en-GB" dirty="0"/>
          </a:p>
        </p:txBody>
      </p:sp>
    </p:spTree>
    <p:extLst>
      <p:ext uri="{BB962C8B-B14F-4D97-AF65-F5344CB8AC3E}">
        <p14:creationId xmlns:p14="http://schemas.microsoft.com/office/powerpoint/2010/main" val="163033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E8F2A-B3D4-43F2-B39B-CD77F64A19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610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4</a:t>
            </a:fld>
            <a:endParaRPr lang="en-GB" dirty="0"/>
          </a:p>
        </p:txBody>
      </p:sp>
    </p:spTree>
    <p:extLst>
      <p:ext uri="{BB962C8B-B14F-4D97-AF65-F5344CB8AC3E}">
        <p14:creationId xmlns:p14="http://schemas.microsoft.com/office/powerpoint/2010/main" val="42057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11</a:t>
            </a:fld>
            <a:endParaRPr lang="en-GB" dirty="0"/>
          </a:p>
        </p:txBody>
      </p:sp>
    </p:spTree>
    <p:extLst>
      <p:ext uri="{BB962C8B-B14F-4D97-AF65-F5344CB8AC3E}">
        <p14:creationId xmlns:p14="http://schemas.microsoft.com/office/powerpoint/2010/main" val="42057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12</a:t>
            </a:fld>
            <a:endParaRPr lang="en-GB" dirty="0"/>
          </a:p>
        </p:txBody>
      </p:sp>
    </p:spTree>
    <p:extLst>
      <p:ext uri="{BB962C8B-B14F-4D97-AF65-F5344CB8AC3E}">
        <p14:creationId xmlns:p14="http://schemas.microsoft.com/office/powerpoint/2010/main" val="1296401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13</a:t>
            </a:fld>
            <a:endParaRPr lang="en-GB" dirty="0"/>
          </a:p>
        </p:txBody>
      </p:sp>
    </p:spTree>
    <p:extLst>
      <p:ext uri="{BB962C8B-B14F-4D97-AF65-F5344CB8AC3E}">
        <p14:creationId xmlns:p14="http://schemas.microsoft.com/office/powerpoint/2010/main" val="2593575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14</a:t>
            </a:fld>
            <a:endParaRPr lang="en-GB" dirty="0"/>
          </a:p>
        </p:txBody>
      </p:sp>
    </p:spTree>
    <p:extLst>
      <p:ext uri="{BB962C8B-B14F-4D97-AF65-F5344CB8AC3E}">
        <p14:creationId xmlns:p14="http://schemas.microsoft.com/office/powerpoint/2010/main" val="1718493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15</a:t>
            </a:fld>
            <a:endParaRPr lang="en-GB" dirty="0"/>
          </a:p>
        </p:txBody>
      </p:sp>
    </p:spTree>
    <p:extLst>
      <p:ext uri="{BB962C8B-B14F-4D97-AF65-F5344CB8AC3E}">
        <p14:creationId xmlns:p14="http://schemas.microsoft.com/office/powerpoint/2010/main" val="1284827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16</a:t>
            </a:fld>
            <a:endParaRPr lang="en-GB" dirty="0"/>
          </a:p>
        </p:txBody>
      </p:sp>
    </p:spTree>
    <p:extLst>
      <p:ext uri="{BB962C8B-B14F-4D97-AF65-F5344CB8AC3E}">
        <p14:creationId xmlns:p14="http://schemas.microsoft.com/office/powerpoint/2010/main" val="3623177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5B233-A5EE-41A1-A22A-BB51B9649D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63D442F-7F1A-4736-AFE1-BE6CFA96E8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8CDF920F-1D98-4B11-8483-0A9AB623B59F}"/>
              </a:ext>
            </a:extLst>
          </p:cNvPr>
          <p:cNvSpPr>
            <a:spLocks noGrp="1"/>
          </p:cNvSpPr>
          <p:nvPr>
            <p:ph type="dt" sz="half" idx="10"/>
          </p:nvPr>
        </p:nvSpPr>
        <p:spPr/>
        <p:txBody>
          <a:bodyPr/>
          <a:lstStyle/>
          <a:p>
            <a:fld id="{5BC967C7-B79D-4039-A339-4D2C851E3E0F}" type="datetimeFigureOut">
              <a:rPr lang="en-CA" smtClean="0"/>
              <a:t>2022-05-30</a:t>
            </a:fld>
            <a:endParaRPr lang="en-CA"/>
          </a:p>
        </p:txBody>
      </p:sp>
      <p:sp>
        <p:nvSpPr>
          <p:cNvPr id="5" name="Footer Placeholder 4">
            <a:extLst>
              <a:ext uri="{FF2B5EF4-FFF2-40B4-BE49-F238E27FC236}">
                <a16:creationId xmlns:a16="http://schemas.microsoft.com/office/drawing/2014/main" id="{78CB1008-EB7F-4B1F-BB06-A40021E560A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9E07FD9-85D9-42BC-AC7C-2A75352B9015}"/>
              </a:ext>
            </a:extLst>
          </p:cNvPr>
          <p:cNvSpPr>
            <a:spLocks noGrp="1"/>
          </p:cNvSpPr>
          <p:nvPr>
            <p:ph type="sldNum" sz="quarter" idx="12"/>
          </p:nvPr>
        </p:nvSpPr>
        <p:spPr/>
        <p:txBody>
          <a:bodyPr/>
          <a:lstStyle/>
          <a:p>
            <a:fld id="{F97930AD-DA54-45F2-B380-C393773542A5}" type="slidenum">
              <a:rPr lang="en-CA" smtClean="0"/>
              <a:t>‹#›</a:t>
            </a:fld>
            <a:endParaRPr lang="en-CA"/>
          </a:p>
        </p:txBody>
      </p:sp>
    </p:spTree>
    <p:extLst>
      <p:ext uri="{BB962C8B-B14F-4D97-AF65-F5344CB8AC3E}">
        <p14:creationId xmlns:p14="http://schemas.microsoft.com/office/powerpoint/2010/main" val="1954431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2D66D-A8BE-4526-BF44-D2B6B0F0DF3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BC54659-FE24-46BA-9AE9-16EEE4D5BD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8ED98AD-D099-4653-A6A1-F275BB928877}"/>
              </a:ext>
            </a:extLst>
          </p:cNvPr>
          <p:cNvSpPr>
            <a:spLocks noGrp="1"/>
          </p:cNvSpPr>
          <p:nvPr>
            <p:ph type="dt" sz="half" idx="10"/>
          </p:nvPr>
        </p:nvSpPr>
        <p:spPr/>
        <p:txBody>
          <a:bodyPr/>
          <a:lstStyle/>
          <a:p>
            <a:fld id="{5BC967C7-B79D-4039-A339-4D2C851E3E0F}" type="datetimeFigureOut">
              <a:rPr lang="en-CA" smtClean="0"/>
              <a:t>2022-05-30</a:t>
            </a:fld>
            <a:endParaRPr lang="en-CA"/>
          </a:p>
        </p:txBody>
      </p:sp>
      <p:sp>
        <p:nvSpPr>
          <p:cNvPr id="5" name="Footer Placeholder 4">
            <a:extLst>
              <a:ext uri="{FF2B5EF4-FFF2-40B4-BE49-F238E27FC236}">
                <a16:creationId xmlns:a16="http://schemas.microsoft.com/office/drawing/2014/main" id="{C611C01B-9C4D-43FA-80B2-B56A08A847C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8835DE1-B9C5-4649-8179-0C29746705D3}"/>
              </a:ext>
            </a:extLst>
          </p:cNvPr>
          <p:cNvSpPr>
            <a:spLocks noGrp="1"/>
          </p:cNvSpPr>
          <p:nvPr>
            <p:ph type="sldNum" sz="quarter" idx="12"/>
          </p:nvPr>
        </p:nvSpPr>
        <p:spPr/>
        <p:txBody>
          <a:bodyPr/>
          <a:lstStyle/>
          <a:p>
            <a:fld id="{F97930AD-DA54-45F2-B380-C393773542A5}" type="slidenum">
              <a:rPr lang="en-CA" smtClean="0"/>
              <a:t>‹#›</a:t>
            </a:fld>
            <a:endParaRPr lang="en-CA"/>
          </a:p>
        </p:txBody>
      </p:sp>
    </p:spTree>
    <p:extLst>
      <p:ext uri="{BB962C8B-B14F-4D97-AF65-F5344CB8AC3E}">
        <p14:creationId xmlns:p14="http://schemas.microsoft.com/office/powerpoint/2010/main" val="3862791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9452BF-D5BB-4FB7-9352-576AC4D3F1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33576B0-EEA2-4528-A996-7A1C5B524B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3C48594-EC60-4303-8D6B-3DECA58640F7}"/>
              </a:ext>
            </a:extLst>
          </p:cNvPr>
          <p:cNvSpPr>
            <a:spLocks noGrp="1"/>
          </p:cNvSpPr>
          <p:nvPr>
            <p:ph type="dt" sz="half" idx="10"/>
          </p:nvPr>
        </p:nvSpPr>
        <p:spPr/>
        <p:txBody>
          <a:bodyPr/>
          <a:lstStyle/>
          <a:p>
            <a:fld id="{5BC967C7-B79D-4039-A339-4D2C851E3E0F}" type="datetimeFigureOut">
              <a:rPr lang="en-CA" smtClean="0"/>
              <a:t>2022-05-30</a:t>
            </a:fld>
            <a:endParaRPr lang="en-CA"/>
          </a:p>
        </p:txBody>
      </p:sp>
      <p:sp>
        <p:nvSpPr>
          <p:cNvPr id="5" name="Footer Placeholder 4">
            <a:extLst>
              <a:ext uri="{FF2B5EF4-FFF2-40B4-BE49-F238E27FC236}">
                <a16:creationId xmlns:a16="http://schemas.microsoft.com/office/drawing/2014/main" id="{84B0A7DF-4F94-4D5F-BF6B-B9730C40EB5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A1A4585-40A4-4B1D-8200-A4A6E8100175}"/>
              </a:ext>
            </a:extLst>
          </p:cNvPr>
          <p:cNvSpPr>
            <a:spLocks noGrp="1"/>
          </p:cNvSpPr>
          <p:nvPr>
            <p:ph type="sldNum" sz="quarter" idx="12"/>
          </p:nvPr>
        </p:nvSpPr>
        <p:spPr/>
        <p:txBody>
          <a:bodyPr/>
          <a:lstStyle/>
          <a:p>
            <a:fld id="{F97930AD-DA54-45F2-B380-C393773542A5}" type="slidenum">
              <a:rPr lang="en-CA" smtClean="0"/>
              <a:t>‹#›</a:t>
            </a:fld>
            <a:endParaRPr lang="en-CA"/>
          </a:p>
        </p:txBody>
      </p:sp>
    </p:spTree>
    <p:extLst>
      <p:ext uri="{BB962C8B-B14F-4D97-AF65-F5344CB8AC3E}">
        <p14:creationId xmlns:p14="http://schemas.microsoft.com/office/powerpoint/2010/main" val="13172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2037525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03289-DE0F-4710-8931-5EE052AA52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9FB0D4-F76E-4B79-AA49-252BCFDF8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BFF9D4-46B6-429E-9A61-2246A8545393}"/>
              </a:ext>
            </a:extLst>
          </p:cNvPr>
          <p:cNvSpPr>
            <a:spLocks noGrp="1"/>
          </p:cNvSpPr>
          <p:nvPr>
            <p:ph type="dt" sz="half" idx="10"/>
          </p:nvPr>
        </p:nvSpPr>
        <p:spPr/>
        <p:txBody>
          <a:bodyPr/>
          <a:lstStyle/>
          <a:p>
            <a:fld id="{A91AC92A-1789-430C-95BE-B426705FBBD4}" type="datetimeFigureOut">
              <a:rPr lang="en-US" smtClean="0"/>
              <a:t>5/30/2022</a:t>
            </a:fld>
            <a:endParaRPr lang="en-US"/>
          </a:p>
        </p:txBody>
      </p:sp>
      <p:sp>
        <p:nvSpPr>
          <p:cNvPr id="5" name="Footer Placeholder 4">
            <a:extLst>
              <a:ext uri="{FF2B5EF4-FFF2-40B4-BE49-F238E27FC236}">
                <a16:creationId xmlns:a16="http://schemas.microsoft.com/office/drawing/2014/main" id="{5D106C24-F845-44AC-ACCC-5645B3514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C63C5-C52E-4907-B88E-E672282C16AE}"/>
              </a:ext>
            </a:extLst>
          </p:cNvPr>
          <p:cNvSpPr>
            <a:spLocks noGrp="1"/>
          </p:cNvSpPr>
          <p:nvPr>
            <p:ph type="sldNum" sz="quarter" idx="12"/>
          </p:nvPr>
        </p:nvSpPr>
        <p:spPr/>
        <p:txBody>
          <a:bodyPr/>
          <a:lstStyle/>
          <a:p>
            <a:fld id="{A41B7BDC-C97F-4C70-9AA7-935FA688F356}" type="slidenum">
              <a:rPr lang="en-US" smtClean="0"/>
              <a:t>‹#›</a:t>
            </a:fld>
            <a:endParaRPr lang="en-US"/>
          </a:p>
        </p:txBody>
      </p:sp>
    </p:spTree>
    <p:extLst>
      <p:ext uri="{BB962C8B-B14F-4D97-AF65-F5344CB8AC3E}">
        <p14:creationId xmlns:p14="http://schemas.microsoft.com/office/powerpoint/2010/main" val="1589519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B8470-FB84-4390-9B64-8A996B7B97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3F63EB-1542-44A8-BCC9-DD7A1FC188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1F4273-0B1E-43E0-B68E-DCAADE15435D}"/>
              </a:ext>
            </a:extLst>
          </p:cNvPr>
          <p:cNvSpPr>
            <a:spLocks noGrp="1"/>
          </p:cNvSpPr>
          <p:nvPr>
            <p:ph type="dt" sz="half" idx="10"/>
          </p:nvPr>
        </p:nvSpPr>
        <p:spPr/>
        <p:txBody>
          <a:bodyPr/>
          <a:lstStyle/>
          <a:p>
            <a:fld id="{A91AC92A-1789-430C-95BE-B426705FBBD4}" type="datetimeFigureOut">
              <a:rPr lang="en-US" smtClean="0"/>
              <a:t>5/30/2022</a:t>
            </a:fld>
            <a:endParaRPr lang="en-US"/>
          </a:p>
        </p:txBody>
      </p:sp>
      <p:sp>
        <p:nvSpPr>
          <p:cNvPr id="5" name="Footer Placeholder 4">
            <a:extLst>
              <a:ext uri="{FF2B5EF4-FFF2-40B4-BE49-F238E27FC236}">
                <a16:creationId xmlns:a16="http://schemas.microsoft.com/office/drawing/2014/main" id="{41CD1428-E6FF-40F6-A857-47C6551BA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F89EE0-0E5E-4BDE-A8E4-C37D14A80605}"/>
              </a:ext>
            </a:extLst>
          </p:cNvPr>
          <p:cNvSpPr>
            <a:spLocks noGrp="1"/>
          </p:cNvSpPr>
          <p:nvPr>
            <p:ph type="sldNum" sz="quarter" idx="12"/>
          </p:nvPr>
        </p:nvSpPr>
        <p:spPr/>
        <p:txBody>
          <a:bodyPr/>
          <a:lstStyle/>
          <a:p>
            <a:fld id="{A41B7BDC-C97F-4C70-9AA7-935FA688F356}" type="slidenum">
              <a:rPr lang="en-US" smtClean="0"/>
              <a:t>‹#›</a:t>
            </a:fld>
            <a:endParaRPr lang="en-US"/>
          </a:p>
        </p:txBody>
      </p:sp>
    </p:spTree>
    <p:extLst>
      <p:ext uri="{BB962C8B-B14F-4D97-AF65-F5344CB8AC3E}">
        <p14:creationId xmlns:p14="http://schemas.microsoft.com/office/powerpoint/2010/main" val="483109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254C-ACD7-45AC-A4C1-7F85835EAB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64D92D-3C47-47E4-A34B-65FBFB15A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9DB3E00-9312-48C6-9985-9C6A4D137563}"/>
              </a:ext>
            </a:extLst>
          </p:cNvPr>
          <p:cNvSpPr>
            <a:spLocks noGrp="1"/>
          </p:cNvSpPr>
          <p:nvPr>
            <p:ph type="dt" sz="half" idx="10"/>
          </p:nvPr>
        </p:nvSpPr>
        <p:spPr/>
        <p:txBody>
          <a:bodyPr/>
          <a:lstStyle/>
          <a:p>
            <a:fld id="{A91AC92A-1789-430C-95BE-B426705FBBD4}" type="datetimeFigureOut">
              <a:rPr lang="en-US" smtClean="0"/>
              <a:t>5/30/2022</a:t>
            </a:fld>
            <a:endParaRPr lang="en-US"/>
          </a:p>
        </p:txBody>
      </p:sp>
      <p:sp>
        <p:nvSpPr>
          <p:cNvPr id="5" name="Footer Placeholder 4">
            <a:extLst>
              <a:ext uri="{FF2B5EF4-FFF2-40B4-BE49-F238E27FC236}">
                <a16:creationId xmlns:a16="http://schemas.microsoft.com/office/drawing/2014/main" id="{D9907B2D-BCBA-4E8C-B33A-CE6FA4093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2D3D27-FBC4-4C08-AA5C-D21ECA89E305}"/>
              </a:ext>
            </a:extLst>
          </p:cNvPr>
          <p:cNvSpPr>
            <a:spLocks noGrp="1"/>
          </p:cNvSpPr>
          <p:nvPr>
            <p:ph type="sldNum" sz="quarter" idx="12"/>
          </p:nvPr>
        </p:nvSpPr>
        <p:spPr/>
        <p:txBody>
          <a:bodyPr/>
          <a:lstStyle/>
          <a:p>
            <a:fld id="{A41B7BDC-C97F-4C70-9AA7-935FA688F356}" type="slidenum">
              <a:rPr lang="en-US" smtClean="0"/>
              <a:t>‹#›</a:t>
            </a:fld>
            <a:endParaRPr lang="en-US"/>
          </a:p>
        </p:txBody>
      </p:sp>
    </p:spTree>
    <p:extLst>
      <p:ext uri="{BB962C8B-B14F-4D97-AF65-F5344CB8AC3E}">
        <p14:creationId xmlns:p14="http://schemas.microsoft.com/office/powerpoint/2010/main" val="1380845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5556C-C456-4B65-BAD9-CAF2E2C89F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5093B2-2E87-4522-9E07-CC938611822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1E0FCD-2172-4E10-99D7-1E15AB20F0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7EC8DF-5FD3-4FA6-9026-1AE9D8303264}"/>
              </a:ext>
            </a:extLst>
          </p:cNvPr>
          <p:cNvSpPr>
            <a:spLocks noGrp="1"/>
          </p:cNvSpPr>
          <p:nvPr>
            <p:ph type="dt" sz="half" idx="10"/>
          </p:nvPr>
        </p:nvSpPr>
        <p:spPr/>
        <p:txBody>
          <a:bodyPr/>
          <a:lstStyle/>
          <a:p>
            <a:fld id="{A91AC92A-1789-430C-95BE-B426705FBBD4}" type="datetimeFigureOut">
              <a:rPr lang="en-US" smtClean="0"/>
              <a:t>5/30/2022</a:t>
            </a:fld>
            <a:endParaRPr lang="en-US"/>
          </a:p>
        </p:txBody>
      </p:sp>
      <p:sp>
        <p:nvSpPr>
          <p:cNvPr id="6" name="Footer Placeholder 5">
            <a:extLst>
              <a:ext uri="{FF2B5EF4-FFF2-40B4-BE49-F238E27FC236}">
                <a16:creationId xmlns:a16="http://schemas.microsoft.com/office/drawing/2014/main" id="{38A884D5-60D5-433C-8468-0C8DD13D7E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1628FE-58F6-423B-A12E-AE7AC9077553}"/>
              </a:ext>
            </a:extLst>
          </p:cNvPr>
          <p:cNvSpPr>
            <a:spLocks noGrp="1"/>
          </p:cNvSpPr>
          <p:nvPr>
            <p:ph type="sldNum" sz="quarter" idx="12"/>
          </p:nvPr>
        </p:nvSpPr>
        <p:spPr/>
        <p:txBody>
          <a:bodyPr/>
          <a:lstStyle/>
          <a:p>
            <a:fld id="{A41B7BDC-C97F-4C70-9AA7-935FA688F356}" type="slidenum">
              <a:rPr lang="en-US" smtClean="0"/>
              <a:t>‹#›</a:t>
            </a:fld>
            <a:endParaRPr lang="en-US"/>
          </a:p>
        </p:txBody>
      </p:sp>
    </p:spTree>
    <p:extLst>
      <p:ext uri="{BB962C8B-B14F-4D97-AF65-F5344CB8AC3E}">
        <p14:creationId xmlns:p14="http://schemas.microsoft.com/office/powerpoint/2010/main" val="3626044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192E3-7B0D-449D-937C-8D09AF6E03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3B7E1F-EFE4-4A66-914B-8848DAE5E8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1DE84A-1B5B-4B68-8ED2-EF48B86EE39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D8DFB9-31D0-4219-A7D7-463D3A2E75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98CA0F-3A47-4935-A29E-81F87F47BF1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57ECE7-DFC5-429C-9DFB-1D04FF3597E6}"/>
              </a:ext>
            </a:extLst>
          </p:cNvPr>
          <p:cNvSpPr>
            <a:spLocks noGrp="1"/>
          </p:cNvSpPr>
          <p:nvPr>
            <p:ph type="dt" sz="half" idx="10"/>
          </p:nvPr>
        </p:nvSpPr>
        <p:spPr/>
        <p:txBody>
          <a:bodyPr/>
          <a:lstStyle/>
          <a:p>
            <a:fld id="{A91AC92A-1789-430C-95BE-B426705FBBD4}" type="datetimeFigureOut">
              <a:rPr lang="en-US" smtClean="0"/>
              <a:t>5/30/2022</a:t>
            </a:fld>
            <a:endParaRPr lang="en-US"/>
          </a:p>
        </p:txBody>
      </p:sp>
      <p:sp>
        <p:nvSpPr>
          <p:cNvPr id="8" name="Footer Placeholder 7">
            <a:extLst>
              <a:ext uri="{FF2B5EF4-FFF2-40B4-BE49-F238E27FC236}">
                <a16:creationId xmlns:a16="http://schemas.microsoft.com/office/drawing/2014/main" id="{1368ED66-47A7-4B67-B68B-9CEC70D740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8FD4C2-FABE-4AAE-A639-3C3BC509FEB6}"/>
              </a:ext>
            </a:extLst>
          </p:cNvPr>
          <p:cNvSpPr>
            <a:spLocks noGrp="1"/>
          </p:cNvSpPr>
          <p:nvPr>
            <p:ph type="sldNum" sz="quarter" idx="12"/>
          </p:nvPr>
        </p:nvSpPr>
        <p:spPr/>
        <p:txBody>
          <a:bodyPr/>
          <a:lstStyle/>
          <a:p>
            <a:fld id="{A41B7BDC-C97F-4C70-9AA7-935FA688F356}" type="slidenum">
              <a:rPr lang="en-US" smtClean="0"/>
              <a:t>‹#›</a:t>
            </a:fld>
            <a:endParaRPr lang="en-US"/>
          </a:p>
        </p:txBody>
      </p:sp>
    </p:spTree>
    <p:extLst>
      <p:ext uri="{BB962C8B-B14F-4D97-AF65-F5344CB8AC3E}">
        <p14:creationId xmlns:p14="http://schemas.microsoft.com/office/powerpoint/2010/main" val="17563837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0BDBB-962F-46C7-B6D8-9B7A68551A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927E24-12ED-4715-B10A-4F3801C6BE2F}"/>
              </a:ext>
            </a:extLst>
          </p:cNvPr>
          <p:cNvSpPr>
            <a:spLocks noGrp="1"/>
          </p:cNvSpPr>
          <p:nvPr>
            <p:ph type="dt" sz="half" idx="10"/>
          </p:nvPr>
        </p:nvSpPr>
        <p:spPr/>
        <p:txBody>
          <a:bodyPr/>
          <a:lstStyle/>
          <a:p>
            <a:fld id="{A91AC92A-1789-430C-95BE-B426705FBBD4}" type="datetimeFigureOut">
              <a:rPr lang="en-US" smtClean="0"/>
              <a:t>5/30/2022</a:t>
            </a:fld>
            <a:endParaRPr lang="en-US"/>
          </a:p>
        </p:txBody>
      </p:sp>
      <p:sp>
        <p:nvSpPr>
          <p:cNvPr id="4" name="Footer Placeholder 3">
            <a:extLst>
              <a:ext uri="{FF2B5EF4-FFF2-40B4-BE49-F238E27FC236}">
                <a16:creationId xmlns:a16="http://schemas.microsoft.com/office/drawing/2014/main" id="{29B2EEFD-EADA-443B-8585-DE11490E17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B4DB2-5789-4192-B4F1-EA68CD11D34B}"/>
              </a:ext>
            </a:extLst>
          </p:cNvPr>
          <p:cNvSpPr>
            <a:spLocks noGrp="1"/>
          </p:cNvSpPr>
          <p:nvPr>
            <p:ph type="sldNum" sz="quarter" idx="12"/>
          </p:nvPr>
        </p:nvSpPr>
        <p:spPr/>
        <p:txBody>
          <a:bodyPr/>
          <a:lstStyle/>
          <a:p>
            <a:fld id="{A41B7BDC-C97F-4C70-9AA7-935FA688F356}" type="slidenum">
              <a:rPr lang="en-US" smtClean="0"/>
              <a:t>‹#›</a:t>
            </a:fld>
            <a:endParaRPr lang="en-US"/>
          </a:p>
        </p:txBody>
      </p:sp>
    </p:spTree>
    <p:extLst>
      <p:ext uri="{BB962C8B-B14F-4D97-AF65-F5344CB8AC3E}">
        <p14:creationId xmlns:p14="http://schemas.microsoft.com/office/powerpoint/2010/main" val="4136630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DEC0AC-3589-4700-8CC6-12385F267818}"/>
              </a:ext>
            </a:extLst>
          </p:cNvPr>
          <p:cNvSpPr>
            <a:spLocks noGrp="1"/>
          </p:cNvSpPr>
          <p:nvPr>
            <p:ph type="dt" sz="half" idx="10"/>
          </p:nvPr>
        </p:nvSpPr>
        <p:spPr/>
        <p:txBody>
          <a:bodyPr/>
          <a:lstStyle/>
          <a:p>
            <a:fld id="{A91AC92A-1789-430C-95BE-B426705FBBD4}" type="datetimeFigureOut">
              <a:rPr lang="en-US" smtClean="0"/>
              <a:t>5/30/2022</a:t>
            </a:fld>
            <a:endParaRPr lang="en-US"/>
          </a:p>
        </p:txBody>
      </p:sp>
      <p:sp>
        <p:nvSpPr>
          <p:cNvPr id="3" name="Footer Placeholder 2">
            <a:extLst>
              <a:ext uri="{FF2B5EF4-FFF2-40B4-BE49-F238E27FC236}">
                <a16:creationId xmlns:a16="http://schemas.microsoft.com/office/drawing/2014/main" id="{6CE18239-8A1A-419B-8B07-398154671C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57F9B0-5428-4C9B-B8FC-968805BDCF05}"/>
              </a:ext>
            </a:extLst>
          </p:cNvPr>
          <p:cNvSpPr>
            <a:spLocks noGrp="1"/>
          </p:cNvSpPr>
          <p:nvPr>
            <p:ph type="sldNum" sz="quarter" idx="12"/>
          </p:nvPr>
        </p:nvSpPr>
        <p:spPr/>
        <p:txBody>
          <a:bodyPr/>
          <a:lstStyle/>
          <a:p>
            <a:fld id="{A41B7BDC-C97F-4C70-9AA7-935FA688F356}" type="slidenum">
              <a:rPr lang="en-US" smtClean="0"/>
              <a:t>‹#›</a:t>
            </a:fld>
            <a:endParaRPr lang="en-US"/>
          </a:p>
        </p:txBody>
      </p:sp>
    </p:spTree>
    <p:extLst>
      <p:ext uri="{BB962C8B-B14F-4D97-AF65-F5344CB8AC3E}">
        <p14:creationId xmlns:p14="http://schemas.microsoft.com/office/powerpoint/2010/main" val="3734649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CB51-F845-49BC-A9B7-28412BC3CF3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94B5743-8B4A-47C0-BF45-D9BF7C839F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CAA70DD-29E1-4E99-B560-D3044F8C4CD7}"/>
              </a:ext>
            </a:extLst>
          </p:cNvPr>
          <p:cNvSpPr>
            <a:spLocks noGrp="1"/>
          </p:cNvSpPr>
          <p:nvPr>
            <p:ph type="dt" sz="half" idx="10"/>
          </p:nvPr>
        </p:nvSpPr>
        <p:spPr/>
        <p:txBody>
          <a:bodyPr/>
          <a:lstStyle/>
          <a:p>
            <a:fld id="{5BC967C7-B79D-4039-A339-4D2C851E3E0F}" type="datetimeFigureOut">
              <a:rPr lang="en-CA" smtClean="0"/>
              <a:t>2022-05-30</a:t>
            </a:fld>
            <a:endParaRPr lang="en-CA"/>
          </a:p>
        </p:txBody>
      </p:sp>
      <p:sp>
        <p:nvSpPr>
          <p:cNvPr id="5" name="Footer Placeholder 4">
            <a:extLst>
              <a:ext uri="{FF2B5EF4-FFF2-40B4-BE49-F238E27FC236}">
                <a16:creationId xmlns:a16="http://schemas.microsoft.com/office/drawing/2014/main" id="{E95B774C-190C-4C1C-914A-D9E2B2632C7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D4C4863-CCC5-4DC7-91BF-36C6442283CE}"/>
              </a:ext>
            </a:extLst>
          </p:cNvPr>
          <p:cNvSpPr>
            <a:spLocks noGrp="1"/>
          </p:cNvSpPr>
          <p:nvPr>
            <p:ph type="sldNum" sz="quarter" idx="12"/>
          </p:nvPr>
        </p:nvSpPr>
        <p:spPr/>
        <p:txBody>
          <a:bodyPr/>
          <a:lstStyle/>
          <a:p>
            <a:fld id="{F97930AD-DA54-45F2-B380-C393773542A5}" type="slidenum">
              <a:rPr lang="en-CA" smtClean="0"/>
              <a:t>‹#›</a:t>
            </a:fld>
            <a:endParaRPr lang="en-CA"/>
          </a:p>
        </p:txBody>
      </p:sp>
    </p:spTree>
    <p:extLst>
      <p:ext uri="{BB962C8B-B14F-4D97-AF65-F5344CB8AC3E}">
        <p14:creationId xmlns:p14="http://schemas.microsoft.com/office/powerpoint/2010/main" val="9747683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5B335-AE8D-497C-9BB4-B35B0B6DAD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35DF83-0083-4885-B24C-8DC6DDC83E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40880E-B4D2-4D0B-A826-CD762CCF0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26417-10AC-4B1C-BDC0-E48E8B6A6D54}"/>
              </a:ext>
            </a:extLst>
          </p:cNvPr>
          <p:cNvSpPr>
            <a:spLocks noGrp="1"/>
          </p:cNvSpPr>
          <p:nvPr>
            <p:ph type="dt" sz="half" idx="10"/>
          </p:nvPr>
        </p:nvSpPr>
        <p:spPr/>
        <p:txBody>
          <a:bodyPr/>
          <a:lstStyle/>
          <a:p>
            <a:fld id="{A91AC92A-1789-430C-95BE-B426705FBBD4}" type="datetimeFigureOut">
              <a:rPr lang="en-US" smtClean="0"/>
              <a:t>5/30/2022</a:t>
            </a:fld>
            <a:endParaRPr lang="en-US"/>
          </a:p>
        </p:txBody>
      </p:sp>
      <p:sp>
        <p:nvSpPr>
          <p:cNvPr id="6" name="Footer Placeholder 5">
            <a:extLst>
              <a:ext uri="{FF2B5EF4-FFF2-40B4-BE49-F238E27FC236}">
                <a16:creationId xmlns:a16="http://schemas.microsoft.com/office/drawing/2014/main" id="{C379C9BC-BF9F-4EA2-B345-F8BC1F45E0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B5949-F09A-45B5-985C-BF3E2ECD9426}"/>
              </a:ext>
            </a:extLst>
          </p:cNvPr>
          <p:cNvSpPr>
            <a:spLocks noGrp="1"/>
          </p:cNvSpPr>
          <p:nvPr>
            <p:ph type="sldNum" sz="quarter" idx="12"/>
          </p:nvPr>
        </p:nvSpPr>
        <p:spPr/>
        <p:txBody>
          <a:bodyPr/>
          <a:lstStyle/>
          <a:p>
            <a:fld id="{A41B7BDC-C97F-4C70-9AA7-935FA688F356}" type="slidenum">
              <a:rPr lang="en-US" smtClean="0"/>
              <a:t>‹#›</a:t>
            </a:fld>
            <a:endParaRPr lang="en-US"/>
          </a:p>
        </p:txBody>
      </p:sp>
    </p:spTree>
    <p:extLst>
      <p:ext uri="{BB962C8B-B14F-4D97-AF65-F5344CB8AC3E}">
        <p14:creationId xmlns:p14="http://schemas.microsoft.com/office/powerpoint/2010/main" val="3937251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F195B-20F3-405F-9290-169B6E17EC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83CC9D-FA28-4C18-A283-C029AE890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73827C-24AF-40F6-9995-6C6D4F1B2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200DC60-E0BE-46E0-BCFA-C8E31258E78E}"/>
              </a:ext>
            </a:extLst>
          </p:cNvPr>
          <p:cNvSpPr>
            <a:spLocks noGrp="1"/>
          </p:cNvSpPr>
          <p:nvPr>
            <p:ph type="dt" sz="half" idx="10"/>
          </p:nvPr>
        </p:nvSpPr>
        <p:spPr/>
        <p:txBody>
          <a:bodyPr/>
          <a:lstStyle/>
          <a:p>
            <a:fld id="{A91AC92A-1789-430C-95BE-B426705FBBD4}" type="datetimeFigureOut">
              <a:rPr lang="en-US" smtClean="0"/>
              <a:t>5/30/2022</a:t>
            </a:fld>
            <a:endParaRPr lang="en-US"/>
          </a:p>
        </p:txBody>
      </p:sp>
      <p:sp>
        <p:nvSpPr>
          <p:cNvPr id="6" name="Footer Placeholder 5">
            <a:extLst>
              <a:ext uri="{FF2B5EF4-FFF2-40B4-BE49-F238E27FC236}">
                <a16:creationId xmlns:a16="http://schemas.microsoft.com/office/drawing/2014/main" id="{F73160E9-42D1-4C85-B9A3-408331847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1328D8-8677-49ED-BF3A-BEEFFA412E78}"/>
              </a:ext>
            </a:extLst>
          </p:cNvPr>
          <p:cNvSpPr>
            <a:spLocks noGrp="1"/>
          </p:cNvSpPr>
          <p:nvPr>
            <p:ph type="sldNum" sz="quarter" idx="12"/>
          </p:nvPr>
        </p:nvSpPr>
        <p:spPr/>
        <p:txBody>
          <a:bodyPr/>
          <a:lstStyle/>
          <a:p>
            <a:fld id="{A41B7BDC-C97F-4C70-9AA7-935FA688F356}" type="slidenum">
              <a:rPr lang="en-US" smtClean="0"/>
              <a:t>‹#›</a:t>
            </a:fld>
            <a:endParaRPr lang="en-US"/>
          </a:p>
        </p:txBody>
      </p:sp>
    </p:spTree>
    <p:extLst>
      <p:ext uri="{BB962C8B-B14F-4D97-AF65-F5344CB8AC3E}">
        <p14:creationId xmlns:p14="http://schemas.microsoft.com/office/powerpoint/2010/main" val="33401874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A9FB9-800B-42F7-B8E8-8D7A01A605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82462B-F936-443E-B8C7-1929C58833C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0B4E0-0716-4FD0-BD5F-CFCA95720DC9}"/>
              </a:ext>
            </a:extLst>
          </p:cNvPr>
          <p:cNvSpPr>
            <a:spLocks noGrp="1"/>
          </p:cNvSpPr>
          <p:nvPr>
            <p:ph type="dt" sz="half" idx="10"/>
          </p:nvPr>
        </p:nvSpPr>
        <p:spPr/>
        <p:txBody>
          <a:bodyPr/>
          <a:lstStyle/>
          <a:p>
            <a:fld id="{A91AC92A-1789-430C-95BE-B426705FBBD4}" type="datetimeFigureOut">
              <a:rPr lang="en-US" smtClean="0"/>
              <a:t>5/30/2022</a:t>
            </a:fld>
            <a:endParaRPr lang="en-US"/>
          </a:p>
        </p:txBody>
      </p:sp>
      <p:sp>
        <p:nvSpPr>
          <p:cNvPr id="5" name="Footer Placeholder 4">
            <a:extLst>
              <a:ext uri="{FF2B5EF4-FFF2-40B4-BE49-F238E27FC236}">
                <a16:creationId xmlns:a16="http://schemas.microsoft.com/office/drawing/2014/main" id="{1AEAAA9D-438F-49CD-A592-E093E4CEEA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71DB1A-2FFC-4171-B022-813E11E2035F}"/>
              </a:ext>
            </a:extLst>
          </p:cNvPr>
          <p:cNvSpPr>
            <a:spLocks noGrp="1"/>
          </p:cNvSpPr>
          <p:nvPr>
            <p:ph type="sldNum" sz="quarter" idx="12"/>
          </p:nvPr>
        </p:nvSpPr>
        <p:spPr/>
        <p:txBody>
          <a:bodyPr/>
          <a:lstStyle/>
          <a:p>
            <a:fld id="{A41B7BDC-C97F-4C70-9AA7-935FA688F356}" type="slidenum">
              <a:rPr lang="en-US" smtClean="0"/>
              <a:t>‹#›</a:t>
            </a:fld>
            <a:endParaRPr lang="en-US"/>
          </a:p>
        </p:txBody>
      </p:sp>
    </p:spTree>
    <p:extLst>
      <p:ext uri="{BB962C8B-B14F-4D97-AF65-F5344CB8AC3E}">
        <p14:creationId xmlns:p14="http://schemas.microsoft.com/office/powerpoint/2010/main" val="31856213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949588-0BC6-480B-B117-84241C7B01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297C86-2661-410B-8764-642F6C4121D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F35037-0FCE-4B43-9680-ED42B4428DC1}"/>
              </a:ext>
            </a:extLst>
          </p:cNvPr>
          <p:cNvSpPr>
            <a:spLocks noGrp="1"/>
          </p:cNvSpPr>
          <p:nvPr>
            <p:ph type="dt" sz="half" idx="10"/>
          </p:nvPr>
        </p:nvSpPr>
        <p:spPr/>
        <p:txBody>
          <a:bodyPr/>
          <a:lstStyle/>
          <a:p>
            <a:fld id="{A91AC92A-1789-430C-95BE-B426705FBBD4}" type="datetimeFigureOut">
              <a:rPr lang="en-US" smtClean="0"/>
              <a:t>5/30/2022</a:t>
            </a:fld>
            <a:endParaRPr lang="en-US"/>
          </a:p>
        </p:txBody>
      </p:sp>
      <p:sp>
        <p:nvSpPr>
          <p:cNvPr id="5" name="Footer Placeholder 4">
            <a:extLst>
              <a:ext uri="{FF2B5EF4-FFF2-40B4-BE49-F238E27FC236}">
                <a16:creationId xmlns:a16="http://schemas.microsoft.com/office/drawing/2014/main" id="{F0CA776D-4ACF-4E93-91EC-17B0E52AF6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3AEFE2-D0AC-4BD6-8B38-7C60DC3D2850}"/>
              </a:ext>
            </a:extLst>
          </p:cNvPr>
          <p:cNvSpPr>
            <a:spLocks noGrp="1"/>
          </p:cNvSpPr>
          <p:nvPr>
            <p:ph type="sldNum" sz="quarter" idx="12"/>
          </p:nvPr>
        </p:nvSpPr>
        <p:spPr/>
        <p:txBody>
          <a:bodyPr/>
          <a:lstStyle/>
          <a:p>
            <a:fld id="{A41B7BDC-C97F-4C70-9AA7-935FA688F356}" type="slidenum">
              <a:rPr lang="en-US" smtClean="0"/>
              <a:t>‹#›</a:t>
            </a:fld>
            <a:endParaRPr lang="en-US"/>
          </a:p>
        </p:txBody>
      </p:sp>
    </p:spTree>
    <p:extLst>
      <p:ext uri="{BB962C8B-B14F-4D97-AF65-F5344CB8AC3E}">
        <p14:creationId xmlns:p14="http://schemas.microsoft.com/office/powerpoint/2010/main" val="4781727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790610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1792476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1501050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dirty="0"/>
              <a:t>Section Header 2</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2202850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610499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dirty="0"/>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a:t>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62725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583D4-B68F-436C-A79C-F4F96FD4C8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93C0EAA-8F32-4DF7-861F-FE6CC4A917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E37170-CBFB-4D40-9119-5DC0DCAE55AD}"/>
              </a:ext>
            </a:extLst>
          </p:cNvPr>
          <p:cNvSpPr>
            <a:spLocks noGrp="1"/>
          </p:cNvSpPr>
          <p:nvPr>
            <p:ph type="dt" sz="half" idx="10"/>
          </p:nvPr>
        </p:nvSpPr>
        <p:spPr/>
        <p:txBody>
          <a:bodyPr/>
          <a:lstStyle/>
          <a:p>
            <a:fld id="{5BC967C7-B79D-4039-A339-4D2C851E3E0F}" type="datetimeFigureOut">
              <a:rPr lang="en-CA" smtClean="0"/>
              <a:t>2022-05-30</a:t>
            </a:fld>
            <a:endParaRPr lang="en-CA"/>
          </a:p>
        </p:txBody>
      </p:sp>
      <p:sp>
        <p:nvSpPr>
          <p:cNvPr id="5" name="Footer Placeholder 4">
            <a:extLst>
              <a:ext uri="{FF2B5EF4-FFF2-40B4-BE49-F238E27FC236}">
                <a16:creationId xmlns:a16="http://schemas.microsoft.com/office/drawing/2014/main" id="{DF8FF2D6-58FD-496C-91AF-B26B4C1E40E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30BE0BC-6106-4242-A702-C9FBCEF73BE6}"/>
              </a:ext>
            </a:extLst>
          </p:cNvPr>
          <p:cNvSpPr>
            <a:spLocks noGrp="1"/>
          </p:cNvSpPr>
          <p:nvPr>
            <p:ph type="sldNum" sz="quarter" idx="12"/>
          </p:nvPr>
        </p:nvSpPr>
        <p:spPr/>
        <p:txBody>
          <a:bodyPr/>
          <a:lstStyle/>
          <a:p>
            <a:fld id="{F97930AD-DA54-45F2-B380-C393773542A5}" type="slidenum">
              <a:rPr lang="en-CA" smtClean="0"/>
              <a:t>‹#›</a:t>
            </a:fld>
            <a:endParaRPr lang="en-CA"/>
          </a:p>
        </p:txBody>
      </p:sp>
    </p:spTree>
    <p:extLst>
      <p:ext uri="{BB962C8B-B14F-4D97-AF65-F5344CB8AC3E}">
        <p14:creationId xmlns:p14="http://schemas.microsoft.com/office/powerpoint/2010/main" val="31835589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36873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28304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a:t>Click to edit Master title style</a:t>
            </a:r>
            <a:endParaRPr lang="en-US" dirty="0"/>
          </a:p>
        </p:txBody>
      </p:sp>
    </p:spTree>
    <p:extLst>
      <p:ext uri="{BB962C8B-B14F-4D97-AF65-F5344CB8AC3E}">
        <p14:creationId xmlns:p14="http://schemas.microsoft.com/office/powerpoint/2010/main" val="24413813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dirty="0"/>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36485267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a:t>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71781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10758296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666012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tx1"/>
                </a:solidFill>
              </a:rPr>
              <a:pPr/>
              <a:t>‹#›</a:t>
            </a:fld>
            <a:endParaRPr lang="en-GB" b="1" dirty="0">
              <a:solidFill>
                <a:schemeClr val="tx1"/>
              </a:solidFill>
            </a:endParaRPr>
          </a:p>
        </p:txBody>
      </p:sp>
    </p:spTree>
    <p:extLst>
      <p:ext uri="{BB962C8B-B14F-4D97-AF65-F5344CB8AC3E}">
        <p14:creationId xmlns:p14="http://schemas.microsoft.com/office/powerpoint/2010/main" val="1733593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4119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0676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3EC5E-1AE4-4B8E-9342-5FC6EB613E6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7A90A9F-D7DD-4DBE-AC03-3D76716B86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FA603EF-19C9-4E97-A879-B13C65C394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E96DFAF-499C-41F4-8287-43AC183C956B}"/>
              </a:ext>
            </a:extLst>
          </p:cNvPr>
          <p:cNvSpPr>
            <a:spLocks noGrp="1"/>
          </p:cNvSpPr>
          <p:nvPr>
            <p:ph type="dt" sz="half" idx="10"/>
          </p:nvPr>
        </p:nvSpPr>
        <p:spPr/>
        <p:txBody>
          <a:bodyPr/>
          <a:lstStyle/>
          <a:p>
            <a:fld id="{5BC967C7-B79D-4039-A339-4D2C851E3E0F}" type="datetimeFigureOut">
              <a:rPr lang="en-CA" smtClean="0"/>
              <a:t>2022-05-30</a:t>
            </a:fld>
            <a:endParaRPr lang="en-CA"/>
          </a:p>
        </p:txBody>
      </p:sp>
      <p:sp>
        <p:nvSpPr>
          <p:cNvPr id="6" name="Footer Placeholder 5">
            <a:extLst>
              <a:ext uri="{FF2B5EF4-FFF2-40B4-BE49-F238E27FC236}">
                <a16:creationId xmlns:a16="http://schemas.microsoft.com/office/drawing/2014/main" id="{606C2ACC-D248-4DF6-97FB-35612A3C1F9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52C0933-0AC3-4ACD-A1EE-99C2438B7E40}"/>
              </a:ext>
            </a:extLst>
          </p:cNvPr>
          <p:cNvSpPr>
            <a:spLocks noGrp="1"/>
          </p:cNvSpPr>
          <p:nvPr>
            <p:ph type="sldNum" sz="quarter" idx="12"/>
          </p:nvPr>
        </p:nvSpPr>
        <p:spPr/>
        <p:txBody>
          <a:bodyPr/>
          <a:lstStyle/>
          <a:p>
            <a:fld id="{F97930AD-DA54-45F2-B380-C393773542A5}" type="slidenum">
              <a:rPr lang="en-CA" smtClean="0"/>
              <a:t>‹#›</a:t>
            </a:fld>
            <a:endParaRPr lang="en-CA"/>
          </a:p>
        </p:txBody>
      </p:sp>
    </p:spTree>
    <p:extLst>
      <p:ext uri="{BB962C8B-B14F-4D97-AF65-F5344CB8AC3E}">
        <p14:creationId xmlns:p14="http://schemas.microsoft.com/office/powerpoint/2010/main" val="6667214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4246689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8187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a:t>Edit Master text styles</a:t>
            </a:r>
          </a:p>
          <a:p>
            <a:pPr lvl="1"/>
            <a:r>
              <a:rPr lang="en-US"/>
              <a:t>Second level</a:t>
            </a:r>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dirty="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52176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dirty="0"/>
              <a:t>Thank You</a:t>
            </a:r>
            <a:endParaRPr lang="en-GB" dirty="0"/>
          </a:p>
        </p:txBody>
      </p:sp>
    </p:spTree>
    <p:extLst>
      <p:ext uri="{BB962C8B-B14F-4D97-AF65-F5344CB8AC3E}">
        <p14:creationId xmlns:p14="http://schemas.microsoft.com/office/powerpoint/2010/main" val="155397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F1AF-553A-427A-942B-F8A49E51FB1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BA65C8F-CD66-42B4-9E94-4CF9692347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A6BC2A-2908-4A77-8AFF-BFE9ED03A5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647B53E8-24FF-40DA-A4B1-C647426ED4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13D127-DD06-4450-A78A-ECC48F7A7C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51CA28B-1A92-4C49-AA02-16812AE4C97B}"/>
              </a:ext>
            </a:extLst>
          </p:cNvPr>
          <p:cNvSpPr>
            <a:spLocks noGrp="1"/>
          </p:cNvSpPr>
          <p:nvPr>
            <p:ph type="dt" sz="half" idx="10"/>
          </p:nvPr>
        </p:nvSpPr>
        <p:spPr/>
        <p:txBody>
          <a:bodyPr/>
          <a:lstStyle/>
          <a:p>
            <a:fld id="{5BC967C7-B79D-4039-A339-4D2C851E3E0F}" type="datetimeFigureOut">
              <a:rPr lang="en-CA" smtClean="0"/>
              <a:t>2022-05-30</a:t>
            </a:fld>
            <a:endParaRPr lang="en-CA"/>
          </a:p>
        </p:txBody>
      </p:sp>
      <p:sp>
        <p:nvSpPr>
          <p:cNvPr id="8" name="Footer Placeholder 7">
            <a:extLst>
              <a:ext uri="{FF2B5EF4-FFF2-40B4-BE49-F238E27FC236}">
                <a16:creationId xmlns:a16="http://schemas.microsoft.com/office/drawing/2014/main" id="{9FBD43BA-8EDA-4E0A-8C3B-7BC522D9A53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0AB9D36-DCA7-4544-80FA-9848D76642D2}"/>
              </a:ext>
            </a:extLst>
          </p:cNvPr>
          <p:cNvSpPr>
            <a:spLocks noGrp="1"/>
          </p:cNvSpPr>
          <p:nvPr>
            <p:ph type="sldNum" sz="quarter" idx="12"/>
          </p:nvPr>
        </p:nvSpPr>
        <p:spPr/>
        <p:txBody>
          <a:bodyPr/>
          <a:lstStyle/>
          <a:p>
            <a:fld id="{F97930AD-DA54-45F2-B380-C393773542A5}" type="slidenum">
              <a:rPr lang="en-CA" smtClean="0"/>
              <a:t>‹#›</a:t>
            </a:fld>
            <a:endParaRPr lang="en-CA"/>
          </a:p>
        </p:txBody>
      </p:sp>
    </p:spTree>
    <p:extLst>
      <p:ext uri="{BB962C8B-B14F-4D97-AF65-F5344CB8AC3E}">
        <p14:creationId xmlns:p14="http://schemas.microsoft.com/office/powerpoint/2010/main" val="4138982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C398-877E-4C87-9B9A-964D9961303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4DBFCA0-AC71-462F-9D7E-3FE0D73E3E29}"/>
              </a:ext>
            </a:extLst>
          </p:cNvPr>
          <p:cNvSpPr>
            <a:spLocks noGrp="1"/>
          </p:cNvSpPr>
          <p:nvPr>
            <p:ph type="dt" sz="half" idx="10"/>
          </p:nvPr>
        </p:nvSpPr>
        <p:spPr/>
        <p:txBody>
          <a:bodyPr/>
          <a:lstStyle/>
          <a:p>
            <a:fld id="{5BC967C7-B79D-4039-A339-4D2C851E3E0F}" type="datetimeFigureOut">
              <a:rPr lang="en-CA" smtClean="0"/>
              <a:t>2022-05-30</a:t>
            </a:fld>
            <a:endParaRPr lang="en-CA"/>
          </a:p>
        </p:txBody>
      </p:sp>
      <p:sp>
        <p:nvSpPr>
          <p:cNvPr id="4" name="Footer Placeholder 3">
            <a:extLst>
              <a:ext uri="{FF2B5EF4-FFF2-40B4-BE49-F238E27FC236}">
                <a16:creationId xmlns:a16="http://schemas.microsoft.com/office/drawing/2014/main" id="{D491CAF9-B018-463A-A377-DF4EA23D42B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8F1219C-C728-4A10-A038-F53CD9820EEF}"/>
              </a:ext>
            </a:extLst>
          </p:cNvPr>
          <p:cNvSpPr>
            <a:spLocks noGrp="1"/>
          </p:cNvSpPr>
          <p:nvPr>
            <p:ph type="sldNum" sz="quarter" idx="12"/>
          </p:nvPr>
        </p:nvSpPr>
        <p:spPr/>
        <p:txBody>
          <a:bodyPr/>
          <a:lstStyle/>
          <a:p>
            <a:fld id="{F97930AD-DA54-45F2-B380-C393773542A5}" type="slidenum">
              <a:rPr lang="en-CA" smtClean="0"/>
              <a:t>‹#›</a:t>
            </a:fld>
            <a:endParaRPr lang="en-CA"/>
          </a:p>
        </p:txBody>
      </p:sp>
    </p:spTree>
    <p:extLst>
      <p:ext uri="{BB962C8B-B14F-4D97-AF65-F5344CB8AC3E}">
        <p14:creationId xmlns:p14="http://schemas.microsoft.com/office/powerpoint/2010/main" val="1086820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DE93D1-12D3-43B2-B5C2-59ED689783D1}"/>
              </a:ext>
            </a:extLst>
          </p:cNvPr>
          <p:cNvSpPr>
            <a:spLocks noGrp="1"/>
          </p:cNvSpPr>
          <p:nvPr>
            <p:ph type="dt" sz="half" idx="10"/>
          </p:nvPr>
        </p:nvSpPr>
        <p:spPr/>
        <p:txBody>
          <a:bodyPr/>
          <a:lstStyle/>
          <a:p>
            <a:fld id="{5BC967C7-B79D-4039-A339-4D2C851E3E0F}" type="datetimeFigureOut">
              <a:rPr lang="en-CA" smtClean="0"/>
              <a:t>2022-05-30</a:t>
            </a:fld>
            <a:endParaRPr lang="en-CA"/>
          </a:p>
        </p:txBody>
      </p:sp>
      <p:sp>
        <p:nvSpPr>
          <p:cNvPr id="3" name="Footer Placeholder 2">
            <a:extLst>
              <a:ext uri="{FF2B5EF4-FFF2-40B4-BE49-F238E27FC236}">
                <a16:creationId xmlns:a16="http://schemas.microsoft.com/office/drawing/2014/main" id="{59E07D2F-EF7B-4DB2-85CC-4288DE22DBE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106DFC3-F0EA-499B-9152-46BF920717EA}"/>
              </a:ext>
            </a:extLst>
          </p:cNvPr>
          <p:cNvSpPr>
            <a:spLocks noGrp="1"/>
          </p:cNvSpPr>
          <p:nvPr>
            <p:ph type="sldNum" sz="quarter" idx="12"/>
          </p:nvPr>
        </p:nvSpPr>
        <p:spPr/>
        <p:txBody>
          <a:bodyPr/>
          <a:lstStyle/>
          <a:p>
            <a:fld id="{F97930AD-DA54-45F2-B380-C393773542A5}" type="slidenum">
              <a:rPr lang="en-CA" smtClean="0"/>
              <a:t>‹#›</a:t>
            </a:fld>
            <a:endParaRPr lang="en-CA"/>
          </a:p>
        </p:txBody>
      </p:sp>
    </p:spTree>
    <p:extLst>
      <p:ext uri="{BB962C8B-B14F-4D97-AF65-F5344CB8AC3E}">
        <p14:creationId xmlns:p14="http://schemas.microsoft.com/office/powerpoint/2010/main" val="199254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7C8BC-74E1-432D-9A3F-B13E67DA81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6BC5A8C-CFC7-4CA8-9D2E-1A0E7BC705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977369E-7324-4759-B54D-48009C9F80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ED5C1-EC06-45DB-BC82-71BB04B241B0}"/>
              </a:ext>
            </a:extLst>
          </p:cNvPr>
          <p:cNvSpPr>
            <a:spLocks noGrp="1"/>
          </p:cNvSpPr>
          <p:nvPr>
            <p:ph type="dt" sz="half" idx="10"/>
          </p:nvPr>
        </p:nvSpPr>
        <p:spPr/>
        <p:txBody>
          <a:bodyPr/>
          <a:lstStyle/>
          <a:p>
            <a:fld id="{5BC967C7-B79D-4039-A339-4D2C851E3E0F}" type="datetimeFigureOut">
              <a:rPr lang="en-CA" smtClean="0"/>
              <a:t>2022-05-30</a:t>
            </a:fld>
            <a:endParaRPr lang="en-CA"/>
          </a:p>
        </p:txBody>
      </p:sp>
      <p:sp>
        <p:nvSpPr>
          <p:cNvPr id="6" name="Footer Placeholder 5">
            <a:extLst>
              <a:ext uri="{FF2B5EF4-FFF2-40B4-BE49-F238E27FC236}">
                <a16:creationId xmlns:a16="http://schemas.microsoft.com/office/drawing/2014/main" id="{D5193017-BB88-4188-9CB1-506ABED4044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F28D5A7-389E-464B-A044-0941FB1222F7}"/>
              </a:ext>
            </a:extLst>
          </p:cNvPr>
          <p:cNvSpPr>
            <a:spLocks noGrp="1"/>
          </p:cNvSpPr>
          <p:nvPr>
            <p:ph type="sldNum" sz="quarter" idx="12"/>
          </p:nvPr>
        </p:nvSpPr>
        <p:spPr/>
        <p:txBody>
          <a:bodyPr/>
          <a:lstStyle/>
          <a:p>
            <a:fld id="{F97930AD-DA54-45F2-B380-C393773542A5}" type="slidenum">
              <a:rPr lang="en-CA" smtClean="0"/>
              <a:t>‹#›</a:t>
            </a:fld>
            <a:endParaRPr lang="en-CA"/>
          </a:p>
        </p:txBody>
      </p:sp>
    </p:spTree>
    <p:extLst>
      <p:ext uri="{BB962C8B-B14F-4D97-AF65-F5344CB8AC3E}">
        <p14:creationId xmlns:p14="http://schemas.microsoft.com/office/powerpoint/2010/main" val="728100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FCCE-B865-4A1A-8489-D7FBAF7FE1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2F247DD-32A5-4B4A-A751-4A22859457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2724F4B-B3D8-4070-9558-D858CC5ECC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EF705A-F3CD-4B82-ABF1-37B283AFE774}"/>
              </a:ext>
            </a:extLst>
          </p:cNvPr>
          <p:cNvSpPr>
            <a:spLocks noGrp="1"/>
          </p:cNvSpPr>
          <p:nvPr>
            <p:ph type="dt" sz="half" idx="10"/>
          </p:nvPr>
        </p:nvSpPr>
        <p:spPr/>
        <p:txBody>
          <a:bodyPr/>
          <a:lstStyle/>
          <a:p>
            <a:fld id="{5BC967C7-B79D-4039-A339-4D2C851E3E0F}" type="datetimeFigureOut">
              <a:rPr lang="en-CA" smtClean="0"/>
              <a:t>2022-05-30</a:t>
            </a:fld>
            <a:endParaRPr lang="en-CA"/>
          </a:p>
        </p:txBody>
      </p:sp>
      <p:sp>
        <p:nvSpPr>
          <p:cNvPr id="6" name="Footer Placeholder 5">
            <a:extLst>
              <a:ext uri="{FF2B5EF4-FFF2-40B4-BE49-F238E27FC236}">
                <a16:creationId xmlns:a16="http://schemas.microsoft.com/office/drawing/2014/main" id="{918E106A-DD24-45EE-9EBE-CFFC3A87B0A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A8BB820-01E3-4CF6-AE33-7B196DEDA239}"/>
              </a:ext>
            </a:extLst>
          </p:cNvPr>
          <p:cNvSpPr>
            <a:spLocks noGrp="1"/>
          </p:cNvSpPr>
          <p:nvPr>
            <p:ph type="sldNum" sz="quarter" idx="12"/>
          </p:nvPr>
        </p:nvSpPr>
        <p:spPr/>
        <p:txBody>
          <a:bodyPr/>
          <a:lstStyle/>
          <a:p>
            <a:fld id="{F97930AD-DA54-45F2-B380-C393773542A5}" type="slidenum">
              <a:rPr lang="en-CA" smtClean="0"/>
              <a:t>‹#›</a:t>
            </a:fld>
            <a:endParaRPr lang="en-CA"/>
          </a:p>
        </p:txBody>
      </p:sp>
    </p:spTree>
    <p:extLst>
      <p:ext uri="{BB962C8B-B14F-4D97-AF65-F5344CB8AC3E}">
        <p14:creationId xmlns:p14="http://schemas.microsoft.com/office/powerpoint/2010/main" val="3493323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theme" Target="../theme/theme3.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F822B4-D4A2-4A8B-91A4-A9E1F18586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54B1E38-2FBF-4876-BAE6-3EE737934B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B1F58CE-A750-4C25-BF74-6498BC6924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967C7-B79D-4039-A339-4D2C851E3E0F}" type="datetimeFigureOut">
              <a:rPr lang="en-CA" smtClean="0"/>
              <a:t>2022-05-30</a:t>
            </a:fld>
            <a:endParaRPr lang="en-CA"/>
          </a:p>
        </p:txBody>
      </p:sp>
      <p:sp>
        <p:nvSpPr>
          <p:cNvPr id="5" name="Footer Placeholder 4">
            <a:extLst>
              <a:ext uri="{FF2B5EF4-FFF2-40B4-BE49-F238E27FC236}">
                <a16:creationId xmlns:a16="http://schemas.microsoft.com/office/drawing/2014/main" id="{13FF186E-851C-4A2B-9E71-7DF4C3907B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43DB95EE-A7BD-48A9-A036-47364F6A6C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7930AD-DA54-45F2-B380-C393773542A5}" type="slidenum">
              <a:rPr lang="en-CA" smtClean="0"/>
              <a:t>‹#›</a:t>
            </a:fld>
            <a:endParaRPr lang="en-CA"/>
          </a:p>
        </p:txBody>
      </p:sp>
    </p:spTree>
    <p:extLst>
      <p:ext uri="{BB962C8B-B14F-4D97-AF65-F5344CB8AC3E}">
        <p14:creationId xmlns:p14="http://schemas.microsoft.com/office/powerpoint/2010/main" val="3627581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25FE7D-C3C0-483E-B99D-C68FA349F9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61C62DD-7BEE-4271-93F2-7688213952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058B38-FB7D-420E-A036-7CC59C26EF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1AC92A-1789-430C-95BE-B426705FBBD4}" type="datetimeFigureOut">
              <a:rPr lang="en-US" smtClean="0"/>
              <a:t>5/30/2022</a:t>
            </a:fld>
            <a:endParaRPr lang="en-US"/>
          </a:p>
        </p:txBody>
      </p:sp>
      <p:sp>
        <p:nvSpPr>
          <p:cNvPr id="5" name="Footer Placeholder 4">
            <a:extLst>
              <a:ext uri="{FF2B5EF4-FFF2-40B4-BE49-F238E27FC236}">
                <a16:creationId xmlns:a16="http://schemas.microsoft.com/office/drawing/2014/main" id="{C07BE883-9A3F-4352-B9F6-25F56252E4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3AB86D-AACC-441D-AA77-A242805119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1B7BDC-C97F-4C70-9AA7-935FA688F356}" type="slidenum">
              <a:rPr lang="en-US" smtClean="0"/>
              <a:t>‹#›</a:t>
            </a:fld>
            <a:endParaRPr lang="en-US"/>
          </a:p>
        </p:txBody>
      </p:sp>
    </p:spTree>
    <p:extLst>
      <p:ext uri="{BB962C8B-B14F-4D97-AF65-F5344CB8AC3E}">
        <p14:creationId xmlns:p14="http://schemas.microsoft.com/office/powerpoint/2010/main" val="11981923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Book Antiqua" panose="020406020503050303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ook Antiqua" panose="020406020503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ook Antiqua" panose="020406020503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a:t>Click to edit Master title style</a:t>
            </a:r>
            <a:endParaRPr lang="en-GB" dirty="0"/>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GB" dirty="0"/>
          </a:p>
        </p:txBody>
      </p:sp>
      <p:sp>
        <p:nvSpPr>
          <p:cNvPr id="7" name="Rectangle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27864038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60">
          <p15:clr>
            <a:srgbClr val="F26B43"/>
          </p15:clr>
        </p15:guide>
        <p15:guide id="4" pos="7320">
          <p15:clr>
            <a:srgbClr val="F26B43"/>
          </p15:clr>
        </p15:guide>
        <p15:guide id="5" orient="horz" pos="360">
          <p15:clr>
            <a:srgbClr val="F26B43"/>
          </p15:clr>
        </p15:guide>
        <p15:guide id="6" orient="horz" pos="3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 up of a hand holding a pen over paper">
            <a:extLst>
              <a:ext uri="{FF2B5EF4-FFF2-40B4-BE49-F238E27FC236}">
                <a16:creationId xmlns:a16="http://schemas.microsoft.com/office/drawing/2014/main" id="{1BF8833C-D907-D24E-949C-65190DF6299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9516" t="45853" b="37331"/>
          <a:stretch/>
        </p:blipFill>
        <p:spPr>
          <a:xfrm>
            <a:off x="-1" y="-196323"/>
            <a:ext cx="12192001" cy="4521187"/>
          </a:xfrm>
        </p:spPr>
      </p:pic>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694871" y="4901450"/>
            <a:ext cx="10607040" cy="701731"/>
          </a:xfrm>
        </p:spPr>
        <p:txBody>
          <a:bodyPr/>
          <a:lstStyle/>
          <a:p>
            <a:r>
              <a:rPr lang="en-GB" dirty="0">
                <a:solidFill>
                  <a:schemeClr val="accent6">
                    <a:lumMod val="75000"/>
                  </a:schemeClr>
                </a:solidFill>
              </a:rPr>
              <a:t>Science Writing</a:t>
            </a:r>
          </a:p>
        </p:txBody>
      </p:sp>
      <p:sp>
        <p:nvSpPr>
          <p:cNvPr id="52" name="Subtitle 51">
            <a:extLst>
              <a:ext uri="{FF2B5EF4-FFF2-40B4-BE49-F238E27FC236}">
                <a16:creationId xmlns:a16="http://schemas.microsoft.com/office/drawing/2014/main" id="{46FF1827-B46B-4BC4-8665-8914CF45DE0C}"/>
              </a:ext>
            </a:extLst>
          </p:cNvPr>
          <p:cNvSpPr>
            <a:spLocks noGrp="1"/>
          </p:cNvSpPr>
          <p:nvPr>
            <p:ph type="subTitle" idx="1"/>
          </p:nvPr>
        </p:nvSpPr>
        <p:spPr/>
        <p:txBody>
          <a:bodyPr/>
          <a:lstStyle/>
          <a:p>
            <a:r>
              <a:rPr lang="en-GB" b="1" dirty="0">
                <a:solidFill>
                  <a:schemeClr val="accent6">
                    <a:lumMod val="75000"/>
                  </a:schemeClr>
                </a:solidFill>
              </a:rPr>
              <a:t>Writing Support Desk</a:t>
            </a:r>
          </a:p>
        </p:txBody>
      </p:sp>
      <p:pic>
        <p:nvPicPr>
          <p:cNvPr id="6" name="Picture 5" descr="Image result for uwindso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7297" y="4676203"/>
            <a:ext cx="2816134" cy="926978"/>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51">
            <a:extLst>
              <a:ext uri="{FF2B5EF4-FFF2-40B4-BE49-F238E27FC236}">
                <a16:creationId xmlns:a16="http://schemas.microsoft.com/office/drawing/2014/main" id="{46FF1827-B46B-4BC4-8665-8914CF45DE0C}"/>
              </a:ext>
            </a:extLst>
          </p:cNvPr>
          <p:cNvSpPr txBox="1">
            <a:spLocks/>
          </p:cNvSpPr>
          <p:nvPr/>
        </p:nvSpPr>
        <p:spPr>
          <a:xfrm>
            <a:off x="2394463" y="5603181"/>
            <a:ext cx="9144000" cy="341632"/>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GB" sz="1800" b="0" kern="1200" dirty="0">
                <a:solidFill>
                  <a:schemeClr val="accent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chemeClr val="accent6">
                    <a:lumMod val="75000"/>
                  </a:schemeClr>
                </a:solidFill>
                <a:effectLst/>
                <a:uLnTx/>
                <a:uFillTx/>
                <a:latin typeface="Century Gothic"/>
                <a:ea typeface="+mn-ea"/>
                <a:cs typeface="+mn-cs"/>
              </a:rPr>
              <a:t>writingsupport@uwindsor.ca</a:t>
            </a:r>
          </a:p>
        </p:txBody>
      </p:sp>
    </p:spTree>
    <p:extLst>
      <p:ext uri="{BB962C8B-B14F-4D97-AF65-F5344CB8AC3E}">
        <p14:creationId xmlns:p14="http://schemas.microsoft.com/office/powerpoint/2010/main" val="3830756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9F6F3B-3C24-4EC3-B3A7-F46EBA9BB23E}"/>
              </a:ext>
            </a:extLst>
          </p:cNvPr>
          <p:cNvSpPr txBox="1"/>
          <p:nvPr/>
        </p:nvSpPr>
        <p:spPr>
          <a:xfrm>
            <a:off x="438540" y="3061288"/>
            <a:ext cx="5841856" cy="954107"/>
          </a:xfrm>
          <a:prstGeom prst="rect">
            <a:avLst/>
          </a:prstGeom>
          <a:noFill/>
        </p:spPr>
        <p:txBody>
          <a:bodyPr wrap="square" rtlCol="0">
            <a:spAutoFit/>
          </a:bodyPr>
          <a:lstStyle/>
          <a:p>
            <a:r>
              <a:rPr lang="en-CA" sz="2800" b="1" dirty="0">
                <a:solidFill>
                  <a:schemeClr val="accent5">
                    <a:lumMod val="75000"/>
                  </a:schemeClr>
                </a:solidFill>
                <a:latin typeface="Century Gothic" panose="020B0502020202020204" pitchFamily="34" charset="0"/>
                <a:cs typeface="Times New Roman" panose="02020603050405020304" pitchFamily="18" charset="0"/>
              </a:rPr>
              <a:t>How was the data gathered?</a:t>
            </a:r>
          </a:p>
          <a:p>
            <a:endParaRPr lang="en-CA"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30D021C-1DFF-4209-A92F-24B0F45824F7}"/>
              </a:ext>
            </a:extLst>
          </p:cNvPr>
          <p:cNvSpPr txBox="1"/>
          <p:nvPr/>
        </p:nvSpPr>
        <p:spPr>
          <a:xfrm>
            <a:off x="368793" y="5257800"/>
            <a:ext cx="10680207" cy="1231106"/>
          </a:xfrm>
          <a:prstGeom prst="rect">
            <a:avLst/>
          </a:prstGeom>
          <a:noFill/>
        </p:spPr>
        <p:txBody>
          <a:bodyPr wrap="square" rtlCol="0">
            <a:spAutoFit/>
          </a:bodyPr>
          <a:lstStyle/>
          <a:p>
            <a:pPr algn="ctr"/>
            <a:r>
              <a:rPr lang="en-CA" sz="2800" dirty="0">
                <a:solidFill>
                  <a:schemeClr val="accent5">
                    <a:lumMod val="75000"/>
                  </a:schemeClr>
                </a:solidFill>
                <a:latin typeface="Century Gothic" panose="020B0502020202020204" pitchFamily="34" charset="0"/>
                <a:cs typeface="Times New Roman" panose="02020603050405020304" pitchFamily="18" charset="0"/>
              </a:rPr>
              <a:t>Assume the reader understands the material.</a:t>
            </a:r>
          </a:p>
          <a:p>
            <a:pPr algn="ctr"/>
            <a:r>
              <a:rPr lang="en-CA" sz="2800" dirty="0">
                <a:solidFill>
                  <a:schemeClr val="accent5">
                    <a:lumMod val="75000"/>
                  </a:schemeClr>
                </a:solidFill>
                <a:latin typeface="Century Gothic" panose="020B0502020202020204" pitchFamily="34" charset="0"/>
                <a:cs typeface="Times New Roman" panose="02020603050405020304" pitchFamily="18" charset="0"/>
              </a:rPr>
              <a:t>(Minimal explanatory material.)</a:t>
            </a:r>
          </a:p>
          <a:p>
            <a:endParaRPr lang="en-CA" dirty="0"/>
          </a:p>
        </p:txBody>
      </p:sp>
      <p:pic>
        <p:nvPicPr>
          <p:cNvPr id="6" name="Picture 5" descr="A close up of a map&#10;&#10;Description automatically generated">
            <a:extLst>
              <a:ext uri="{FF2B5EF4-FFF2-40B4-BE49-F238E27FC236}">
                <a16:creationId xmlns:a16="http://schemas.microsoft.com/office/drawing/2014/main" id="{B2D2AE21-9652-4776-96D0-B4378DCCA1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0396" y="0"/>
            <a:ext cx="5911604" cy="3346191"/>
          </a:xfrm>
          <a:prstGeom prst="rect">
            <a:avLst/>
          </a:prstGeom>
        </p:spPr>
      </p:pic>
      <p:sp>
        <p:nvSpPr>
          <p:cNvPr id="7" name="TextBox 6">
            <a:extLst>
              <a:ext uri="{FF2B5EF4-FFF2-40B4-BE49-F238E27FC236}">
                <a16:creationId xmlns:a16="http://schemas.microsoft.com/office/drawing/2014/main" id="{EB9D4C7F-7BBD-47F2-9DFB-99E6D5A8DAE9}"/>
              </a:ext>
            </a:extLst>
          </p:cNvPr>
          <p:cNvSpPr txBox="1"/>
          <p:nvPr/>
        </p:nvSpPr>
        <p:spPr>
          <a:xfrm>
            <a:off x="438539" y="401216"/>
            <a:ext cx="2580885" cy="707886"/>
          </a:xfrm>
          <a:prstGeom prst="rect">
            <a:avLst/>
          </a:prstGeom>
          <a:noFill/>
        </p:spPr>
        <p:txBody>
          <a:bodyPr wrap="square" rtlCol="0">
            <a:spAutoFit/>
          </a:bodyPr>
          <a:lstStyle/>
          <a:p>
            <a:r>
              <a:rPr lang="en-CA" sz="4000" b="1" dirty="0">
                <a:solidFill>
                  <a:schemeClr val="accent5">
                    <a:lumMod val="75000"/>
                  </a:schemeClr>
                </a:solidFill>
                <a:latin typeface="Century Gothic" panose="020B0502020202020204" pitchFamily="34" charset="0"/>
                <a:cs typeface="Times New Roman" panose="02020603050405020304" pitchFamily="18" charset="0"/>
              </a:rPr>
              <a:t>Methods</a:t>
            </a:r>
          </a:p>
        </p:txBody>
      </p:sp>
      <p:sp>
        <p:nvSpPr>
          <p:cNvPr id="8" name="TextBox 7">
            <a:extLst>
              <a:ext uri="{FF2B5EF4-FFF2-40B4-BE49-F238E27FC236}">
                <a16:creationId xmlns:a16="http://schemas.microsoft.com/office/drawing/2014/main" id="{A5F40998-4FD1-4FF9-A758-B2AF6C9C2F49}"/>
              </a:ext>
            </a:extLst>
          </p:cNvPr>
          <p:cNvSpPr txBox="1"/>
          <p:nvPr/>
        </p:nvSpPr>
        <p:spPr>
          <a:xfrm>
            <a:off x="438539" y="1401877"/>
            <a:ext cx="4333875" cy="1384995"/>
          </a:xfrm>
          <a:prstGeom prst="rect">
            <a:avLst/>
          </a:prstGeom>
          <a:noFill/>
        </p:spPr>
        <p:txBody>
          <a:bodyPr wrap="square" rtlCol="0">
            <a:spAutoFit/>
          </a:bodyPr>
          <a:lstStyle/>
          <a:p>
            <a:r>
              <a:rPr lang="en-CA" sz="2800" dirty="0">
                <a:solidFill>
                  <a:schemeClr val="accent5">
                    <a:lumMod val="75000"/>
                  </a:schemeClr>
                </a:solidFill>
                <a:latin typeface="Century Gothic" panose="020B0502020202020204" pitchFamily="34" charset="0"/>
              </a:rPr>
              <a:t>There are two basic questions that this section should address.</a:t>
            </a:r>
          </a:p>
        </p:txBody>
      </p:sp>
      <p:sp>
        <p:nvSpPr>
          <p:cNvPr id="9" name="TextBox 8">
            <a:extLst>
              <a:ext uri="{FF2B5EF4-FFF2-40B4-BE49-F238E27FC236}">
                <a16:creationId xmlns:a16="http://schemas.microsoft.com/office/drawing/2014/main" id="{41FDA812-020F-4F96-B435-E57A321FDC91}"/>
              </a:ext>
            </a:extLst>
          </p:cNvPr>
          <p:cNvSpPr txBox="1"/>
          <p:nvPr/>
        </p:nvSpPr>
        <p:spPr>
          <a:xfrm>
            <a:off x="438539" y="4034647"/>
            <a:ext cx="5762235" cy="800219"/>
          </a:xfrm>
          <a:prstGeom prst="rect">
            <a:avLst/>
          </a:prstGeom>
          <a:noFill/>
        </p:spPr>
        <p:txBody>
          <a:bodyPr wrap="square" rtlCol="0">
            <a:spAutoFit/>
          </a:bodyPr>
          <a:lstStyle/>
          <a:p>
            <a:r>
              <a:rPr lang="en-CA" sz="2800" b="1" dirty="0">
                <a:solidFill>
                  <a:schemeClr val="accent5">
                    <a:lumMod val="75000"/>
                  </a:schemeClr>
                </a:solidFill>
                <a:latin typeface="Century Gothic" panose="020B0502020202020204" pitchFamily="34" charset="0"/>
                <a:cs typeface="Times New Roman" panose="02020603050405020304" pitchFamily="18" charset="0"/>
              </a:rPr>
              <a:t>How was the data analyzed?</a:t>
            </a:r>
          </a:p>
          <a:p>
            <a:endParaRPr lang="en-CA" dirty="0"/>
          </a:p>
        </p:txBody>
      </p:sp>
    </p:spTree>
    <p:extLst>
      <p:ext uri="{BB962C8B-B14F-4D97-AF65-F5344CB8AC3E}">
        <p14:creationId xmlns:p14="http://schemas.microsoft.com/office/powerpoint/2010/main" val="307476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8308" y="2857410"/>
            <a:ext cx="5127768" cy="1200329"/>
          </a:xfrm>
        </p:spPr>
        <p:txBody>
          <a:bodyPr/>
          <a:lstStyle/>
          <a:p>
            <a:r>
              <a:rPr lang="en-US" sz="8000" dirty="0">
                <a:solidFill>
                  <a:schemeClr val="accent5">
                    <a:lumMod val="75000"/>
                  </a:schemeClr>
                </a:solidFill>
              </a:rPr>
              <a:t>Results</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a:t>
            </a:r>
          </a:p>
        </p:txBody>
      </p:sp>
      <p:pic>
        <p:nvPicPr>
          <p:cNvPr id="11"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17361"/>
          <a:stretch/>
        </p:blipFill>
        <p:spPr>
          <a:xfrm>
            <a:off x="7467601" y="0"/>
            <a:ext cx="4722813" cy="6858000"/>
          </a:xfrm>
          <a:prstGeom prst="rect">
            <a:avLst/>
          </a:prstGeom>
        </p:spPr>
      </p:pic>
      <p:sp>
        <p:nvSpPr>
          <p:cNvPr id="2" name="Picture Placeholder 1"/>
          <p:cNvSpPr>
            <a:spLocks noGrp="1"/>
          </p:cNvSpPr>
          <p:nvPr>
            <p:ph type="pic" sz="quarter" idx="13"/>
          </p:nvPr>
        </p:nvSpPr>
        <p:spPr/>
      </p:sp>
      <p:pic>
        <p:nvPicPr>
          <p:cNvPr id="8" name="Picture 2" descr="woman biting pencil while sitting on chair in front of computer during daytime"/>
          <p:cNvPicPr>
            <a:picLocks noChangeAspect="1" noChangeArrowheads="1"/>
          </p:cNvPicPr>
          <p:nvPr/>
        </p:nvPicPr>
        <p:blipFill rotWithShape="1">
          <a:blip r:embed="rId4">
            <a:extLst>
              <a:ext uri="{28A0092B-C50C-407E-A947-70E740481C1C}">
                <a14:useLocalDpi xmlns:a14="http://schemas.microsoft.com/office/drawing/2010/main" val="0"/>
              </a:ext>
            </a:extLst>
          </a:blip>
          <a:srcRect l="3679" t="183" r="39009" b="-183"/>
          <a:stretch/>
        </p:blipFill>
        <p:spPr bwMode="auto">
          <a:xfrm>
            <a:off x="6299200" y="28575"/>
            <a:ext cx="5892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014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715375"/>
            <a:ext cx="5170715" cy="646331"/>
          </a:xfrm>
        </p:spPr>
        <p:txBody>
          <a:bodyPr/>
          <a:lstStyle/>
          <a:p>
            <a:r>
              <a:rPr lang="en-US" sz="4000" b="1" dirty="0">
                <a:solidFill>
                  <a:schemeClr val="accent5">
                    <a:lumMod val="75000"/>
                  </a:schemeClr>
                </a:solidFill>
                <a:latin typeface="Century Gothic" panose="020B0502020202020204" pitchFamily="34" charset="0"/>
              </a:rPr>
              <a:t>Reporting the results.</a:t>
            </a:r>
          </a:p>
        </p:txBody>
      </p:sp>
      <p:sp>
        <p:nvSpPr>
          <p:cNvPr id="4" name="Text Placeholder 3"/>
          <p:cNvSpPr>
            <a:spLocks noGrp="1"/>
          </p:cNvSpPr>
          <p:nvPr>
            <p:ph type="body" sz="quarter" idx="14"/>
          </p:nvPr>
        </p:nvSpPr>
        <p:spPr>
          <a:xfrm>
            <a:off x="446314" y="1906326"/>
            <a:ext cx="5403417" cy="334508"/>
          </a:xfrm>
        </p:spPr>
        <p:txBody>
          <a:bodyPr vert="horz" lIns="91440" tIns="45720" rIns="91440" bIns="45720" rtlCol="0" anchor="t">
            <a:noAutofit/>
          </a:bodyPr>
          <a:lstStyle/>
          <a:p>
            <a:r>
              <a:rPr lang="en-US" sz="2800" b="0" dirty="0">
                <a:solidFill>
                  <a:schemeClr val="accent5">
                    <a:lumMod val="75000"/>
                  </a:schemeClr>
                </a:solidFill>
              </a:rPr>
              <a:t>Sections will vary depending on what you research.</a:t>
            </a:r>
          </a:p>
          <a:p>
            <a:endParaRPr lang="en-US" sz="1200" b="0" dirty="0">
              <a:solidFill>
                <a:schemeClr val="accent5">
                  <a:lumMod val="75000"/>
                </a:schemeClr>
              </a:solidFill>
            </a:endParaRPr>
          </a:p>
          <a:p>
            <a:r>
              <a:rPr lang="en-US" sz="2800" b="0" dirty="0">
                <a:solidFill>
                  <a:schemeClr val="accent5">
                    <a:lumMod val="75000"/>
                  </a:schemeClr>
                </a:solidFill>
              </a:rPr>
              <a:t>Refers back to research questions or hypothesis.</a:t>
            </a:r>
          </a:p>
          <a:p>
            <a:endParaRPr lang="en-US" sz="1200" b="0" dirty="0">
              <a:solidFill>
                <a:schemeClr val="accent5">
                  <a:lumMod val="75000"/>
                </a:schemeClr>
              </a:solidFill>
            </a:endParaRPr>
          </a:p>
          <a:p>
            <a:r>
              <a:rPr lang="en-US" sz="2800" b="0" dirty="0">
                <a:solidFill>
                  <a:schemeClr val="accent5">
                    <a:lumMod val="75000"/>
                  </a:schemeClr>
                </a:solidFill>
              </a:rPr>
              <a:t>Focus! Omit extraneous findings that do not relate to the overall theme.</a:t>
            </a:r>
            <a:endParaRPr lang="en-US" b="0" dirty="0">
              <a:solidFill>
                <a:schemeClr val="accent5">
                  <a:lumMod val="75000"/>
                </a:schemeClr>
              </a:solidFill>
            </a:endParaRP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6</a:t>
            </a:r>
          </a:p>
        </p:txBody>
      </p:sp>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1358" r="21358"/>
          <a:stretch>
            <a:fillRect/>
          </a:stretch>
        </p:blipFill>
        <p:spPr/>
      </p:pic>
    </p:spTree>
    <p:extLst>
      <p:ext uri="{BB962C8B-B14F-4D97-AF65-F5344CB8AC3E}">
        <p14:creationId xmlns:p14="http://schemas.microsoft.com/office/powerpoint/2010/main" val="338962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990" y="526781"/>
            <a:ext cx="5170715" cy="646331"/>
          </a:xfrm>
        </p:spPr>
        <p:txBody>
          <a:bodyPr/>
          <a:lstStyle/>
          <a:p>
            <a:pPr algn="ctr"/>
            <a:r>
              <a:rPr lang="en-US" sz="4000" b="1" dirty="0">
                <a:solidFill>
                  <a:schemeClr val="accent5">
                    <a:lumMod val="75000"/>
                  </a:schemeClr>
                </a:solidFill>
                <a:latin typeface="Century Gothic" panose="020B0502020202020204" pitchFamily="34" charset="0"/>
              </a:rPr>
              <a:t>Results (Continued)</a:t>
            </a:r>
            <a:endParaRPr lang="en-US" sz="4000" dirty="0">
              <a:solidFill>
                <a:schemeClr val="accent5">
                  <a:lumMod val="75000"/>
                </a:schemeClr>
              </a:solidFill>
              <a:latin typeface="Century Gothic" panose="020B0502020202020204" pitchFamily="34" charset="0"/>
            </a:endParaRPr>
          </a:p>
        </p:txBody>
      </p:sp>
      <p:sp>
        <p:nvSpPr>
          <p:cNvPr id="7" name="Title 2"/>
          <p:cNvSpPr txBox="1">
            <a:spLocks/>
          </p:cNvSpPr>
          <p:nvPr/>
        </p:nvSpPr>
        <p:spPr>
          <a:xfrm>
            <a:off x="533990" y="1595541"/>
            <a:ext cx="5170715" cy="4967514"/>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pPr marL="571500" indent="-571500">
              <a:buFont typeface="Arial" panose="020B0604020202020204" pitchFamily="34" charset="0"/>
              <a:buChar char="•"/>
            </a:pPr>
            <a:r>
              <a:rPr lang="en-US" sz="3200" b="0" dirty="0">
                <a:solidFill>
                  <a:schemeClr val="accent5">
                    <a:lumMod val="75000"/>
                  </a:schemeClr>
                </a:solidFill>
                <a:latin typeface="Century Gothic" panose="020B0502020202020204" pitchFamily="34" charset="0"/>
              </a:rPr>
              <a:t>Quantitative results tend to be more strait forward than qualitative, like you might find in the social sciences.</a:t>
            </a:r>
          </a:p>
          <a:p>
            <a:pPr marL="571500" indent="-571500">
              <a:buFont typeface="Arial" panose="020B0604020202020204" pitchFamily="34" charset="0"/>
              <a:buChar char="•"/>
            </a:pPr>
            <a:endParaRPr lang="en-US" sz="3200" b="0" dirty="0">
              <a:solidFill>
                <a:schemeClr val="accent5">
                  <a:lumMod val="75000"/>
                </a:schemeClr>
              </a:solidFill>
              <a:latin typeface="Century Gothic" panose="020B0502020202020204" pitchFamily="34" charset="0"/>
            </a:endParaRPr>
          </a:p>
          <a:p>
            <a:pPr marL="571500" indent="-571500">
              <a:buFont typeface="Arial" panose="020B0604020202020204" pitchFamily="34" charset="0"/>
              <a:buChar char="•"/>
            </a:pPr>
            <a:r>
              <a:rPr lang="en-US" sz="3200" b="0" dirty="0">
                <a:solidFill>
                  <a:schemeClr val="accent5">
                    <a:lumMod val="75000"/>
                  </a:schemeClr>
                </a:solidFill>
                <a:latin typeface="Century Gothic" panose="020B0502020202020204" pitchFamily="34" charset="0"/>
              </a:rPr>
              <a:t>Often tables and figures can be used to keep this section succinct.</a:t>
            </a:r>
          </a:p>
        </p:txBody>
      </p:sp>
      <p:pic>
        <p:nvPicPr>
          <p:cNvPr id="8" name="pasted-image.png"/>
          <p:cNvPicPr>
            <a:picLocks noGrp="1" noChangeAspect="1"/>
          </p:cNvPicPr>
          <p:nvPr>
            <p:ph type="pic" sz="quarter" idx="13"/>
          </p:nvPr>
        </p:nvPicPr>
        <p:blipFill>
          <a:blip r:embed="rId3"/>
          <a:srcRect l="21358" r="21358"/>
          <a:stretch>
            <a:fillRect/>
          </a:stretch>
        </p:blipFill>
        <p:spPr>
          <a:prstGeom prst="rect">
            <a:avLst/>
          </a:prstGeom>
        </p:spPr>
      </p:pic>
    </p:spTree>
    <p:extLst>
      <p:ext uri="{BB962C8B-B14F-4D97-AF65-F5344CB8AC3E}">
        <p14:creationId xmlns:p14="http://schemas.microsoft.com/office/powerpoint/2010/main" val="162823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8308" y="977423"/>
            <a:ext cx="5127768" cy="646331"/>
          </a:xfrm>
        </p:spPr>
        <p:txBody>
          <a:bodyPr/>
          <a:lstStyle/>
          <a:p>
            <a:pPr algn="ctr"/>
            <a:r>
              <a:rPr lang="en-US" sz="4000" b="1" dirty="0">
                <a:solidFill>
                  <a:schemeClr val="accent5">
                    <a:lumMod val="75000"/>
                  </a:schemeClr>
                </a:solidFill>
                <a:latin typeface="Century Gothic" panose="020B0502020202020204" pitchFamily="34" charset="0"/>
              </a:rPr>
              <a:t>Results (Continued)</a:t>
            </a:r>
            <a:endParaRPr lang="en-US" sz="8000" b="1" dirty="0">
              <a:solidFill>
                <a:schemeClr val="accent5">
                  <a:lumMod val="75000"/>
                </a:schemeClr>
              </a:solidFill>
              <a:latin typeface="Century Gothic" panose="020B0502020202020204" pitchFamily="34" charset="0"/>
            </a:endParaRP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a:t>
            </a:r>
          </a:p>
        </p:txBody>
      </p:sp>
      <p:pic>
        <p:nvPicPr>
          <p:cNvPr id="11"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17361"/>
          <a:stretch/>
        </p:blipFill>
        <p:spPr>
          <a:xfrm>
            <a:off x="7467601" y="0"/>
            <a:ext cx="4722813" cy="6858000"/>
          </a:xfrm>
          <a:prstGeom prst="rect">
            <a:avLst/>
          </a:prstGeom>
        </p:spPr>
      </p:pic>
      <p:sp>
        <p:nvSpPr>
          <p:cNvPr id="2" name="Picture Placeholder 1"/>
          <p:cNvSpPr>
            <a:spLocks noGrp="1"/>
          </p:cNvSpPr>
          <p:nvPr>
            <p:ph type="pic" sz="quarter" idx="13"/>
          </p:nvPr>
        </p:nvSpPr>
        <p:spPr/>
      </p:sp>
      <p:pic>
        <p:nvPicPr>
          <p:cNvPr id="8" name="Picture 2" descr="woman biting pencil while sitting on chair in front of computer during daytime"/>
          <p:cNvPicPr>
            <a:picLocks noChangeAspect="1" noChangeArrowheads="1"/>
          </p:cNvPicPr>
          <p:nvPr/>
        </p:nvPicPr>
        <p:blipFill rotWithShape="1">
          <a:blip r:embed="rId4">
            <a:extLst>
              <a:ext uri="{28A0092B-C50C-407E-A947-70E740481C1C}">
                <a14:useLocalDpi xmlns:a14="http://schemas.microsoft.com/office/drawing/2010/main" val="0"/>
              </a:ext>
            </a:extLst>
          </a:blip>
          <a:srcRect l="3679" t="183" r="39009" b="-183"/>
          <a:stretch/>
        </p:blipFill>
        <p:spPr bwMode="auto">
          <a:xfrm>
            <a:off x="6299200" y="28575"/>
            <a:ext cx="5892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8C57958-CC49-4CF0-BFEC-815328A1DCDF}"/>
              </a:ext>
            </a:extLst>
          </p:cNvPr>
          <p:cNvSpPr txBox="1"/>
          <p:nvPr/>
        </p:nvSpPr>
        <p:spPr>
          <a:xfrm>
            <a:off x="765033" y="2243653"/>
            <a:ext cx="5127768" cy="3693319"/>
          </a:xfrm>
          <a:prstGeom prst="rect">
            <a:avLst/>
          </a:prstGeom>
          <a:noFill/>
        </p:spPr>
        <p:txBody>
          <a:bodyPr wrap="square" rtlCol="0">
            <a:spAutoFit/>
          </a:bodyPr>
          <a:lstStyle/>
          <a:p>
            <a:pPr>
              <a:spcAft>
                <a:spcPts val="600"/>
              </a:spcAft>
            </a:pPr>
            <a:r>
              <a:rPr lang="en-CA" sz="3200" dirty="0">
                <a:solidFill>
                  <a:schemeClr val="accent5">
                    <a:lumMod val="75000"/>
                  </a:schemeClr>
                </a:solidFill>
              </a:rPr>
              <a:t>Structure the results section either</a:t>
            </a:r>
          </a:p>
          <a:p>
            <a:pPr marL="457200" indent="-457200">
              <a:spcAft>
                <a:spcPts val="600"/>
              </a:spcAft>
              <a:buFont typeface="Arial" panose="020B0604020202020204" pitchFamily="34" charset="0"/>
              <a:buChar char="•"/>
            </a:pPr>
            <a:r>
              <a:rPr lang="en-CA" sz="3200" dirty="0">
                <a:solidFill>
                  <a:schemeClr val="accent5">
                    <a:lumMod val="75000"/>
                  </a:schemeClr>
                </a:solidFill>
              </a:rPr>
              <a:t>In order of statistical complexity, easier to harder…</a:t>
            </a:r>
          </a:p>
          <a:p>
            <a:pPr marL="457200" indent="-457200">
              <a:spcAft>
                <a:spcPts val="600"/>
              </a:spcAft>
              <a:buFont typeface="Arial" panose="020B0604020202020204" pitchFamily="34" charset="0"/>
              <a:buChar char="•"/>
            </a:pPr>
            <a:r>
              <a:rPr lang="en-CA" sz="3200" dirty="0">
                <a:solidFill>
                  <a:schemeClr val="accent5">
                    <a:lumMod val="75000"/>
                  </a:schemeClr>
                </a:solidFill>
              </a:rPr>
              <a:t>…or in order of research question.</a:t>
            </a:r>
          </a:p>
        </p:txBody>
      </p:sp>
    </p:spTree>
    <p:extLst>
      <p:ext uri="{BB962C8B-B14F-4D97-AF65-F5344CB8AC3E}">
        <p14:creationId xmlns:p14="http://schemas.microsoft.com/office/powerpoint/2010/main" val="2430431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991" y="869681"/>
            <a:ext cx="5170715" cy="646331"/>
          </a:xfrm>
        </p:spPr>
        <p:txBody>
          <a:bodyPr/>
          <a:lstStyle/>
          <a:p>
            <a:pPr algn="ctr"/>
            <a:r>
              <a:rPr lang="en-US" sz="4000" b="1" dirty="0">
                <a:solidFill>
                  <a:schemeClr val="accent5">
                    <a:lumMod val="75000"/>
                  </a:schemeClr>
                </a:solidFill>
                <a:latin typeface="Century Gothic" panose="020B0502020202020204" pitchFamily="34" charset="0"/>
              </a:rPr>
              <a:t>Results (Continued)</a:t>
            </a:r>
          </a:p>
        </p:txBody>
      </p:sp>
      <p:sp>
        <p:nvSpPr>
          <p:cNvPr id="7" name="Title 2"/>
          <p:cNvSpPr txBox="1">
            <a:spLocks/>
          </p:cNvSpPr>
          <p:nvPr/>
        </p:nvSpPr>
        <p:spPr>
          <a:xfrm>
            <a:off x="533990" y="1884851"/>
            <a:ext cx="5170715" cy="4388894"/>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pPr>
              <a:spcAft>
                <a:spcPts val="1200"/>
              </a:spcAft>
            </a:pPr>
            <a:r>
              <a:rPr lang="en-US" sz="3200" b="0" dirty="0">
                <a:solidFill>
                  <a:schemeClr val="accent5">
                    <a:lumMod val="75000"/>
                  </a:schemeClr>
                </a:solidFill>
                <a:latin typeface="Century Gothic" panose="020B0502020202020204" pitchFamily="34" charset="0"/>
              </a:rPr>
              <a:t>Present data and all statistical notations consistently.</a:t>
            </a:r>
          </a:p>
          <a:p>
            <a:pPr marL="571500" indent="-571500">
              <a:spcAft>
                <a:spcPts val="1200"/>
              </a:spcAft>
              <a:buFont typeface="Arial" panose="020B0604020202020204" pitchFamily="34" charset="0"/>
              <a:buChar char="•"/>
            </a:pPr>
            <a:r>
              <a:rPr lang="en-US" sz="3200" b="0" dirty="0">
                <a:solidFill>
                  <a:schemeClr val="accent5">
                    <a:lumMod val="75000"/>
                  </a:schemeClr>
                </a:solidFill>
                <a:latin typeface="Century Gothic" panose="020B0502020202020204" pitchFamily="34" charset="0"/>
              </a:rPr>
              <a:t>You are generating the impression that care and precision went into your work.</a:t>
            </a:r>
          </a:p>
          <a:p>
            <a:pPr marL="571500" indent="-571500">
              <a:spcAft>
                <a:spcPts val="1200"/>
              </a:spcAft>
              <a:buFont typeface="Arial" panose="020B0604020202020204" pitchFamily="34" charset="0"/>
              <a:buChar char="•"/>
            </a:pPr>
            <a:r>
              <a:rPr lang="en-US" sz="3200" b="0" dirty="0">
                <a:solidFill>
                  <a:schemeClr val="accent5">
                    <a:lumMod val="75000"/>
                  </a:schemeClr>
                </a:solidFill>
                <a:latin typeface="Century Gothic" panose="020B0502020202020204" pitchFamily="34" charset="0"/>
              </a:rPr>
              <a:t>Clean and crisp results show professionalism.</a:t>
            </a:r>
          </a:p>
        </p:txBody>
      </p:sp>
      <p:pic>
        <p:nvPicPr>
          <p:cNvPr id="8" name="pasted-image.png"/>
          <p:cNvPicPr>
            <a:picLocks noGrp="1" noChangeAspect="1"/>
          </p:cNvPicPr>
          <p:nvPr>
            <p:ph type="pic" sz="quarter" idx="13"/>
          </p:nvPr>
        </p:nvPicPr>
        <p:blipFill>
          <a:blip r:embed="rId3"/>
          <a:srcRect l="21358" r="21358"/>
          <a:stretch>
            <a:fillRect/>
          </a:stretch>
        </p:blipFill>
        <p:spPr>
          <a:prstGeom prst="rect">
            <a:avLst/>
          </a:prstGeom>
        </p:spPr>
      </p:pic>
    </p:spTree>
    <p:extLst>
      <p:ext uri="{BB962C8B-B14F-4D97-AF65-F5344CB8AC3E}">
        <p14:creationId xmlns:p14="http://schemas.microsoft.com/office/powerpoint/2010/main" val="199248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715375"/>
            <a:ext cx="5170715" cy="646331"/>
          </a:xfrm>
        </p:spPr>
        <p:txBody>
          <a:bodyPr/>
          <a:lstStyle/>
          <a:p>
            <a:pPr algn="ctr"/>
            <a:r>
              <a:rPr lang="en-US" sz="4000" b="1" dirty="0">
                <a:solidFill>
                  <a:schemeClr val="accent5">
                    <a:lumMod val="75000"/>
                  </a:schemeClr>
                </a:solidFill>
              </a:rPr>
              <a:t>Tables &amp; Figures</a:t>
            </a:r>
          </a:p>
        </p:txBody>
      </p:sp>
      <p:sp>
        <p:nvSpPr>
          <p:cNvPr id="4" name="Text Placeholder 3"/>
          <p:cNvSpPr>
            <a:spLocks noGrp="1"/>
          </p:cNvSpPr>
          <p:nvPr>
            <p:ph type="body" sz="quarter" idx="14"/>
          </p:nvPr>
        </p:nvSpPr>
        <p:spPr>
          <a:xfrm>
            <a:off x="571498" y="1761949"/>
            <a:ext cx="5403417" cy="334508"/>
          </a:xfrm>
        </p:spPr>
        <p:txBody>
          <a:bodyPr/>
          <a:lstStyle/>
          <a:p>
            <a:r>
              <a:rPr lang="en-US" sz="2800" b="0" dirty="0">
                <a:solidFill>
                  <a:schemeClr val="accent5">
                    <a:lumMod val="75000"/>
                  </a:schemeClr>
                </a:solidFill>
                <a:latin typeface="Century Gothic" panose="020B0502020202020204" pitchFamily="34" charset="0"/>
              </a:rPr>
              <a:t>Keep tables and figures strait forward yet attractive!</a:t>
            </a:r>
          </a:p>
          <a:p>
            <a:pPr marL="457200" indent="-457200">
              <a:buFont typeface="Arial" panose="020B0604020202020204" pitchFamily="34" charset="0"/>
              <a:buChar char="•"/>
            </a:pPr>
            <a:r>
              <a:rPr lang="en-US" sz="2800" b="0" dirty="0">
                <a:solidFill>
                  <a:schemeClr val="accent5">
                    <a:lumMod val="75000"/>
                  </a:schemeClr>
                </a:solidFill>
                <a:latin typeface="Century Gothic" panose="020B0502020202020204" pitchFamily="34" charset="0"/>
              </a:rPr>
              <a:t>Used to limit continuous lines of data in the text of your document.</a:t>
            </a:r>
          </a:p>
          <a:p>
            <a:pPr marL="457200" indent="-457200">
              <a:buFont typeface="Arial" panose="020B0604020202020204" pitchFamily="34" charset="0"/>
              <a:buChar char="•"/>
            </a:pPr>
            <a:r>
              <a:rPr lang="en-US" sz="2800" b="0" dirty="0">
                <a:solidFill>
                  <a:schemeClr val="accent5">
                    <a:lumMod val="75000"/>
                  </a:schemeClr>
                </a:solidFill>
                <a:latin typeface="Century Gothic" panose="020B0502020202020204" pitchFamily="34" charset="0"/>
              </a:rPr>
              <a:t>How they are set out varies by reference method.</a:t>
            </a:r>
          </a:p>
          <a:p>
            <a:pPr marL="457200" indent="-457200">
              <a:buFont typeface="Arial" panose="020B0604020202020204" pitchFamily="34" charset="0"/>
              <a:buChar char="•"/>
            </a:pPr>
            <a:r>
              <a:rPr lang="en-US" sz="2800" b="0" dirty="0">
                <a:solidFill>
                  <a:schemeClr val="accent5">
                    <a:lumMod val="75000"/>
                  </a:schemeClr>
                </a:solidFill>
                <a:latin typeface="Century Gothic" panose="020B0502020202020204" pitchFamily="34" charset="0"/>
              </a:rPr>
              <a:t>Journals usually request them at the end of the document, not within.</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6</a:t>
            </a:r>
          </a:p>
        </p:txBody>
      </p:sp>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1358" r="21358"/>
          <a:stretch>
            <a:fillRect/>
          </a:stretch>
        </p:blipFill>
        <p:spPr/>
      </p:pic>
    </p:spTree>
    <p:extLst>
      <p:ext uri="{BB962C8B-B14F-4D97-AF65-F5344CB8AC3E}">
        <p14:creationId xmlns:p14="http://schemas.microsoft.com/office/powerpoint/2010/main" val="344929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438376"/>
            <a:ext cx="5170715" cy="1200329"/>
          </a:xfrm>
        </p:spPr>
        <p:txBody>
          <a:bodyPr/>
          <a:lstStyle/>
          <a:p>
            <a:pPr algn="ctr"/>
            <a:r>
              <a:rPr lang="en-US" sz="4000" b="1" dirty="0">
                <a:solidFill>
                  <a:schemeClr val="accent5">
                    <a:lumMod val="75000"/>
                  </a:schemeClr>
                </a:solidFill>
                <a:latin typeface="Century Gothic" panose="020B0502020202020204" pitchFamily="34" charset="0"/>
              </a:rPr>
              <a:t>Tables &amp; Figures (continued)</a:t>
            </a:r>
          </a:p>
        </p:txBody>
      </p:sp>
      <p:sp>
        <p:nvSpPr>
          <p:cNvPr id="4" name="Text Placeholder 3"/>
          <p:cNvSpPr>
            <a:spLocks noGrp="1"/>
          </p:cNvSpPr>
          <p:nvPr>
            <p:ph type="body" sz="quarter" idx="14"/>
          </p:nvPr>
        </p:nvSpPr>
        <p:spPr>
          <a:xfrm>
            <a:off x="554697" y="2047699"/>
            <a:ext cx="5403417" cy="334508"/>
          </a:xfrm>
        </p:spPr>
        <p:txBody>
          <a:bodyPr/>
          <a:lstStyle/>
          <a:p>
            <a:pPr>
              <a:spcAft>
                <a:spcPts val="1200"/>
              </a:spcAft>
            </a:pPr>
            <a:r>
              <a:rPr lang="en-US" sz="2800" b="0" dirty="0">
                <a:solidFill>
                  <a:schemeClr val="accent5">
                    <a:lumMod val="75000"/>
                  </a:schemeClr>
                </a:solidFill>
                <a:latin typeface="Century Gothic" panose="020B0502020202020204" pitchFamily="34" charset="0"/>
              </a:rPr>
              <a:t>Don’t over clutter, simplicity is key!</a:t>
            </a:r>
          </a:p>
          <a:p>
            <a:pPr marL="457200" indent="-457200">
              <a:spcAft>
                <a:spcPts val="1200"/>
              </a:spcAft>
              <a:buFont typeface="Arial" panose="020B0604020202020204" pitchFamily="34" charset="0"/>
              <a:buChar char="•"/>
            </a:pPr>
            <a:r>
              <a:rPr lang="en-US" sz="2800" b="0" dirty="0">
                <a:solidFill>
                  <a:schemeClr val="accent5">
                    <a:lumMod val="75000"/>
                  </a:schemeClr>
                </a:solidFill>
                <a:latin typeface="Century Gothic" panose="020B0502020202020204" pitchFamily="34" charset="0"/>
              </a:rPr>
              <a:t>There is such a thing as too much with tables &amp; figures.</a:t>
            </a:r>
          </a:p>
          <a:p>
            <a:pPr marL="457200" indent="-457200">
              <a:spcAft>
                <a:spcPts val="1200"/>
              </a:spcAft>
              <a:buFont typeface="Arial" panose="020B0604020202020204" pitchFamily="34" charset="0"/>
              <a:buChar char="•"/>
            </a:pPr>
            <a:r>
              <a:rPr lang="en-US" sz="2800" b="0" dirty="0">
                <a:solidFill>
                  <a:schemeClr val="accent5">
                    <a:lumMod val="75000"/>
                  </a:schemeClr>
                </a:solidFill>
                <a:latin typeface="Century Gothic" panose="020B0502020202020204" pitchFamily="34" charset="0"/>
              </a:rPr>
              <a:t>Use these as needed, but don’t over saturate with information.</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6</a:t>
            </a:r>
          </a:p>
        </p:txBody>
      </p:sp>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1358" r="21358"/>
          <a:stretch>
            <a:fillRect/>
          </a:stretch>
        </p:blipFill>
        <p:spPr/>
      </p:pic>
    </p:spTree>
    <p:extLst>
      <p:ext uri="{BB962C8B-B14F-4D97-AF65-F5344CB8AC3E}">
        <p14:creationId xmlns:p14="http://schemas.microsoft.com/office/powerpoint/2010/main" val="5194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7660" y="436095"/>
            <a:ext cx="6179954" cy="1200329"/>
          </a:xfrm>
        </p:spPr>
        <p:txBody>
          <a:bodyPr/>
          <a:lstStyle/>
          <a:p>
            <a:pPr algn="ctr"/>
            <a:r>
              <a:rPr lang="en-US" sz="4000" b="1" dirty="0">
                <a:solidFill>
                  <a:schemeClr val="accent5">
                    <a:lumMod val="75000"/>
                  </a:schemeClr>
                </a:solidFill>
                <a:latin typeface="Century Gothic" panose="020B0502020202020204" pitchFamily="34" charset="0"/>
              </a:rPr>
              <a:t>Tables &amp; Figures (continued)</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a:t>
            </a:r>
          </a:p>
        </p:txBody>
      </p:sp>
      <p:pic>
        <p:nvPicPr>
          <p:cNvPr id="11"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17361"/>
          <a:stretch/>
        </p:blipFill>
        <p:spPr>
          <a:xfrm>
            <a:off x="7467601" y="0"/>
            <a:ext cx="4722813" cy="6858000"/>
          </a:xfrm>
          <a:prstGeom prst="rect">
            <a:avLst/>
          </a:prstGeom>
        </p:spPr>
      </p:pic>
      <p:pic>
        <p:nvPicPr>
          <p:cNvPr id="7" name="Content Placeholder 3"/>
          <p:cNvPicPr>
            <a:picLocks noChangeAspect="1"/>
          </p:cNvPicPr>
          <p:nvPr/>
        </p:nvPicPr>
        <p:blipFill rotWithShape="1">
          <a:blip r:embed="rId4">
            <a:extLst>
              <a:ext uri="{28A0092B-C50C-407E-A947-70E740481C1C}">
                <a14:useLocalDpi xmlns:a14="http://schemas.microsoft.com/office/drawing/2010/main" val="0"/>
              </a:ext>
            </a:extLst>
          </a:blip>
          <a:srcRect r="12670"/>
          <a:stretch/>
        </p:blipFill>
        <p:spPr>
          <a:xfrm>
            <a:off x="7046913" y="0"/>
            <a:ext cx="5143500" cy="6858000"/>
          </a:xfrm>
          <a:prstGeom prst="rect">
            <a:avLst/>
          </a:prstGeom>
        </p:spPr>
      </p:pic>
      <p:pic>
        <p:nvPicPr>
          <p:cNvPr id="4" name="Picture Placeholder 3"/>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21358" r="21358"/>
          <a:stretch>
            <a:fillRect/>
          </a:stretch>
        </p:blipFill>
        <p:spPr/>
      </p:pic>
      <p:sp>
        <p:nvSpPr>
          <p:cNvPr id="2" name="TextBox 1">
            <a:extLst>
              <a:ext uri="{FF2B5EF4-FFF2-40B4-BE49-F238E27FC236}">
                <a16:creationId xmlns:a16="http://schemas.microsoft.com/office/drawing/2014/main" id="{A42116B3-0F8F-4792-9A31-E4C59682E5E6}"/>
              </a:ext>
            </a:extLst>
          </p:cNvPr>
          <p:cNvSpPr txBox="1"/>
          <p:nvPr/>
        </p:nvSpPr>
        <p:spPr>
          <a:xfrm>
            <a:off x="800100" y="1797784"/>
            <a:ext cx="4876800" cy="4632037"/>
          </a:xfrm>
          <a:prstGeom prst="rect">
            <a:avLst/>
          </a:prstGeom>
          <a:noFill/>
        </p:spPr>
        <p:txBody>
          <a:bodyPr wrap="square" rtlCol="0">
            <a:spAutoFit/>
          </a:bodyPr>
          <a:lstStyle/>
          <a:p>
            <a:pPr>
              <a:spcAft>
                <a:spcPts val="600"/>
              </a:spcAft>
            </a:pPr>
            <a:r>
              <a:rPr lang="en-CA" sz="2800" dirty="0">
                <a:solidFill>
                  <a:schemeClr val="accent5">
                    <a:lumMod val="75000"/>
                  </a:schemeClr>
                </a:solidFill>
                <a:latin typeface="Century Gothic" panose="020B0502020202020204" pitchFamily="34" charset="0"/>
              </a:rPr>
              <a:t>Be sure to pick the best way to represent your data!</a:t>
            </a:r>
          </a:p>
          <a:p>
            <a:pPr marL="457200" indent="-457200">
              <a:spcAft>
                <a:spcPts val="600"/>
              </a:spcAft>
              <a:buFont typeface="Wingdings" panose="05000000000000000000" pitchFamily="2" charset="2"/>
              <a:buChar char="§"/>
            </a:pPr>
            <a:r>
              <a:rPr lang="en-CA" sz="2800" dirty="0">
                <a:solidFill>
                  <a:schemeClr val="accent5">
                    <a:lumMod val="75000"/>
                  </a:schemeClr>
                </a:solidFill>
                <a:latin typeface="Century Gothic" panose="020B0502020202020204" pitchFamily="34" charset="0"/>
              </a:rPr>
              <a:t>Use a table if the values are important.</a:t>
            </a:r>
          </a:p>
          <a:p>
            <a:pPr marL="457200" indent="-457200">
              <a:spcAft>
                <a:spcPts val="600"/>
              </a:spcAft>
              <a:buFont typeface="Wingdings" panose="05000000000000000000" pitchFamily="2" charset="2"/>
              <a:buChar char="§"/>
            </a:pPr>
            <a:r>
              <a:rPr lang="en-CA" sz="2800" dirty="0">
                <a:solidFill>
                  <a:schemeClr val="accent5">
                    <a:lumMod val="75000"/>
                  </a:schemeClr>
                </a:solidFill>
                <a:latin typeface="Century Gothic" panose="020B0502020202020204" pitchFamily="34" charset="0"/>
              </a:rPr>
              <a:t>Use a figure if you are making a comparison.</a:t>
            </a:r>
          </a:p>
          <a:p>
            <a:pPr marL="457200" indent="-457200">
              <a:spcAft>
                <a:spcPts val="600"/>
              </a:spcAft>
              <a:buFont typeface="Wingdings" panose="05000000000000000000" pitchFamily="2" charset="2"/>
              <a:buChar char="§"/>
            </a:pPr>
            <a:r>
              <a:rPr lang="en-CA" sz="2800" dirty="0">
                <a:solidFill>
                  <a:schemeClr val="accent5">
                    <a:lumMod val="75000"/>
                  </a:schemeClr>
                </a:solidFill>
                <a:latin typeface="Century Gothic" panose="020B0502020202020204" pitchFamily="34" charset="0"/>
              </a:rPr>
              <a:t>Label your axes appropriately, including unit of measure.</a:t>
            </a:r>
          </a:p>
        </p:txBody>
      </p:sp>
    </p:spTree>
    <p:extLst>
      <p:ext uri="{BB962C8B-B14F-4D97-AF65-F5344CB8AC3E}">
        <p14:creationId xmlns:p14="http://schemas.microsoft.com/office/powerpoint/2010/main" val="2578239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438376"/>
            <a:ext cx="5170715" cy="1200329"/>
          </a:xfrm>
        </p:spPr>
        <p:txBody>
          <a:bodyPr/>
          <a:lstStyle/>
          <a:p>
            <a:pPr algn="ctr"/>
            <a:r>
              <a:rPr lang="en-US" sz="4000" b="1" dirty="0">
                <a:solidFill>
                  <a:schemeClr val="accent5">
                    <a:lumMod val="75000"/>
                  </a:schemeClr>
                </a:solidFill>
                <a:latin typeface="Century Gothic" panose="020B0502020202020204" pitchFamily="34" charset="0"/>
              </a:rPr>
              <a:t>Tables &amp; Figures (continued)</a:t>
            </a:r>
          </a:p>
        </p:txBody>
      </p:sp>
      <p:sp>
        <p:nvSpPr>
          <p:cNvPr id="4" name="Text Placeholder 3"/>
          <p:cNvSpPr>
            <a:spLocks noGrp="1"/>
          </p:cNvSpPr>
          <p:nvPr>
            <p:ph type="body" sz="quarter" idx="14"/>
          </p:nvPr>
        </p:nvSpPr>
        <p:spPr>
          <a:xfrm>
            <a:off x="571498" y="1761949"/>
            <a:ext cx="5403417" cy="334508"/>
          </a:xfrm>
        </p:spPr>
        <p:txBody>
          <a:bodyPr/>
          <a:lstStyle/>
          <a:p>
            <a:r>
              <a:rPr lang="en-US" sz="2800" b="0" dirty="0">
                <a:solidFill>
                  <a:schemeClr val="accent5">
                    <a:lumMod val="75000"/>
                  </a:schemeClr>
                </a:solidFill>
                <a:latin typeface="Century Gothic" panose="020B0502020202020204" pitchFamily="34" charset="0"/>
              </a:rPr>
              <a:t>Do not present data in multiple formats (avoid redundancy)</a:t>
            </a:r>
          </a:p>
          <a:p>
            <a:pPr marL="457200" indent="-457200">
              <a:buFont typeface="Arial" panose="020B0604020202020204" pitchFamily="34" charset="0"/>
              <a:buChar char="•"/>
            </a:pPr>
            <a:r>
              <a:rPr lang="en-US" sz="2800" b="0" dirty="0">
                <a:solidFill>
                  <a:schemeClr val="accent5">
                    <a:lumMod val="75000"/>
                  </a:schemeClr>
                </a:solidFill>
                <a:latin typeface="Century Gothic" panose="020B0502020202020204" pitchFamily="34" charset="0"/>
              </a:rPr>
              <a:t>Present in text, table or figure, but do not use multiple formats to present the same data.</a:t>
            </a:r>
          </a:p>
          <a:p>
            <a:pPr marL="457200" indent="-457200">
              <a:buFont typeface="Arial" panose="020B0604020202020204" pitchFamily="34" charset="0"/>
              <a:buChar char="•"/>
            </a:pPr>
            <a:r>
              <a:rPr lang="en-US" sz="2800" b="0" dirty="0">
                <a:solidFill>
                  <a:schemeClr val="accent5">
                    <a:lumMod val="75000"/>
                  </a:schemeClr>
                </a:solidFill>
                <a:latin typeface="Century Gothic" panose="020B0502020202020204" pitchFamily="34" charset="0"/>
              </a:rPr>
              <a:t>However, you can use a mix of tables an figures, just not for the same data.</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6</a:t>
            </a:r>
          </a:p>
        </p:txBody>
      </p:sp>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7778" r="17778"/>
          <a:stretch>
            <a:fillRect/>
          </a:stretch>
        </p:blipFill>
        <p:spPr/>
      </p:pic>
    </p:spTree>
    <p:extLst>
      <p:ext uri="{BB962C8B-B14F-4D97-AF65-F5344CB8AC3E}">
        <p14:creationId xmlns:p14="http://schemas.microsoft.com/office/powerpoint/2010/main" val="238918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F3D65F-127C-4E42-B18A-2F70AFA7415B}"/>
              </a:ext>
            </a:extLst>
          </p:cNvPr>
          <p:cNvSpPr txBox="1"/>
          <p:nvPr/>
        </p:nvSpPr>
        <p:spPr>
          <a:xfrm>
            <a:off x="398345" y="610338"/>
            <a:ext cx="2603240" cy="707886"/>
          </a:xfrm>
          <a:prstGeom prst="rect">
            <a:avLst/>
          </a:prstGeom>
          <a:noFill/>
        </p:spPr>
        <p:txBody>
          <a:bodyPr wrap="square" rtlCol="0">
            <a:spAutoFit/>
          </a:bodyPr>
          <a:lstStyle/>
          <a:p>
            <a:r>
              <a:rPr lang="en-CA" sz="4000" b="1" dirty="0">
                <a:solidFill>
                  <a:schemeClr val="accent6">
                    <a:lumMod val="75000"/>
                  </a:schemeClr>
                </a:solidFill>
                <a:latin typeface="+mj-lt"/>
                <a:cs typeface="Times New Roman" panose="02020603050405020304" pitchFamily="18" charset="0"/>
              </a:rPr>
              <a:t>Purpose</a:t>
            </a:r>
          </a:p>
        </p:txBody>
      </p:sp>
      <p:sp>
        <p:nvSpPr>
          <p:cNvPr id="5" name="TextBox 4">
            <a:extLst>
              <a:ext uri="{FF2B5EF4-FFF2-40B4-BE49-F238E27FC236}">
                <a16:creationId xmlns:a16="http://schemas.microsoft.com/office/drawing/2014/main" id="{2F0322DD-BE0A-45AB-8F81-1D4ED2E410AA}"/>
              </a:ext>
            </a:extLst>
          </p:cNvPr>
          <p:cNvSpPr txBox="1"/>
          <p:nvPr/>
        </p:nvSpPr>
        <p:spPr>
          <a:xfrm>
            <a:off x="398345" y="1662291"/>
            <a:ext cx="6307256" cy="5109091"/>
          </a:xfrm>
          <a:prstGeom prst="rect">
            <a:avLst/>
          </a:prstGeom>
          <a:noFill/>
        </p:spPr>
        <p:txBody>
          <a:bodyPr wrap="square" lIns="91440" tIns="45720" rIns="91440" bIns="45720" rtlCol="0" anchor="t">
            <a:spAutoFit/>
          </a:bodyPr>
          <a:lstStyle/>
          <a:p>
            <a:r>
              <a:rPr lang="en-CA" sz="3200" dirty="0">
                <a:solidFill>
                  <a:schemeClr val="accent6">
                    <a:lumMod val="75000"/>
                  </a:schemeClr>
                </a:solidFill>
                <a:cs typeface="Times New Roman"/>
              </a:rPr>
              <a:t>There are, generally, two reasons to write a scientific paper:</a:t>
            </a:r>
          </a:p>
          <a:p>
            <a:endParaRPr lang="en-CA" sz="3200" dirty="0">
              <a:solidFill>
                <a:schemeClr val="accent6">
                  <a:lumMod val="75000"/>
                </a:schemeClr>
              </a:solidFill>
              <a:cs typeface="Times New Roman" panose="02020603050405020304" pitchFamily="18" charset="0"/>
            </a:endParaRPr>
          </a:p>
          <a:p>
            <a:pPr marL="800100" lvl="1" indent="-342900">
              <a:buFont typeface="Arial" panose="020B0604020202020204" pitchFamily="34" charset="0"/>
              <a:buChar char="•"/>
            </a:pPr>
            <a:r>
              <a:rPr lang="en-CA" sz="3200" dirty="0">
                <a:solidFill>
                  <a:schemeClr val="accent6">
                    <a:lumMod val="75000"/>
                  </a:schemeClr>
                </a:solidFill>
                <a:cs typeface="Times New Roman"/>
              </a:rPr>
              <a:t>To share your own original research</a:t>
            </a:r>
          </a:p>
          <a:p>
            <a:pPr lvl="1"/>
            <a:endParaRPr lang="en-CA" sz="3200" dirty="0">
              <a:solidFill>
                <a:schemeClr val="accent6">
                  <a:lumMod val="75000"/>
                </a:schemeClr>
              </a:solidFill>
              <a:cs typeface="Times New Roman" panose="02020603050405020304" pitchFamily="18" charset="0"/>
            </a:endParaRPr>
          </a:p>
          <a:p>
            <a:pPr marL="800100" lvl="1" indent="-342900">
              <a:buFont typeface="Arial" panose="020B0604020202020204" pitchFamily="34" charset="0"/>
              <a:buChar char="•"/>
            </a:pPr>
            <a:r>
              <a:rPr lang="en-CA" sz="3200" dirty="0">
                <a:solidFill>
                  <a:schemeClr val="accent6">
                    <a:lumMod val="75000"/>
                  </a:schemeClr>
                </a:solidFill>
                <a:cs typeface="Times New Roman"/>
              </a:rPr>
              <a:t>To review research conducted by others</a:t>
            </a:r>
          </a:p>
          <a:p>
            <a:endParaRPr lang="en-CA" sz="2000" dirty="0">
              <a:solidFill>
                <a:prstClr val="black"/>
              </a:solidFill>
              <a:latin typeface="Times New Roman" panose="02020603050405020304" pitchFamily="18" charset="0"/>
              <a:cs typeface="Times New Roman" panose="02020603050405020304" pitchFamily="18" charset="0"/>
            </a:endParaRPr>
          </a:p>
          <a:p>
            <a:endParaRPr lang="en-CA" dirty="0">
              <a:solidFill>
                <a:prstClr val="black"/>
              </a:solidFill>
              <a:latin typeface="Calibri" panose="020F0502020204030204"/>
            </a:endParaRPr>
          </a:p>
        </p:txBody>
      </p:sp>
      <p:pic>
        <p:nvPicPr>
          <p:cNvPr id="1026" name="Picture 2">
            <a:extLst>
              <a:ext uri="{FF2B5EF4-FFF2-40B4-BE49-F238E27FC236}">
                <a16:creationId xmlns:a16="http://schemas.microsoft.com/office/drawing/2014/main" id="{F083E708-2ADB-4A39-874B-06DE75BA6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50" y="610338"/>
            <a:ext cx="5200650" cy="3890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257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95476"/>
            <a:ext cx="5170715" cy="1200329"/>
          </a:xfrm>
        </p:spPr>
        <p:txBody>
          <a:bodyPr/>
          <a:lstStyle/>
          <a:p>
            <a:pPr algn="ctr"/>
            <a:r>
              <a:rPr lang="en-US" sz="4000" b="1" dirty="0">
                <a:solidFill>
                  <a:schemeClr val="accent5">
                    <a:lumMod val="75000"/>
                  </a:schemeClr>
                </a:solidFill>
                <a:latin typeface="Century Gothic" panose="020B0502020202020204" pitchFamily="34" charset="0"/>
              </a:rPr>
              <a:t>Tables &amp; Figures (continued)</a:t>
            </a:r>
          </a:p>
        </p:txBody>
      </p:sp>
      <p:sp>
        <p:nvSpPr>
          <p:cNvPr id="4" name="Text Placeholder 3"/>
          <p:cNvSpPr>
            <a:spLocks noGrp="1"/>
          </p:cNvSpPr>
          <p:nvPr>
            <p:ph type="body" sz="quarter" idx="14"/>
          </p:nvPr>
        </p:nvSpPr>
        <p:spPr>
          <a:xfrm>
            <a:off x="446314" y="1424963"/>
            <a:ext cx="5649686" cy="513152"/>
          </a:xfrm>
        </p:spPr>
        <p:txBody>
          <a:bodyPr/>
          <a:lstStyle/>
          <a:p>
            <a:r>
              <a:rPr lang="en-US" sz="2800" b="0" dirty="0">
                <a:solidFill>
                  <a:schemeClr val="accent5">
                    <a:lumMod val="75000"/>
                  </a:schemeClr>
                </a:solidFill>
                <a:latin typeface="Century Gothic" panose="020B0502020202020204" pitchFamily="34" charset="0"/>
              </a:rPr>
              <a:t>Researchers are busy and may only read your abstract and figures, without reading your paper. Make sure that your tables and figures…</a:t>
            </a:r>
          </a:p>
          <a:p>
            <a:pPr algn="ctr"/>
            <a:r>
              <a:rPr lang="en-US" sz="2800" dirty="0">
                <a:solidFill>
                  <a:schemeClr val="accent5">
                    <a:lumMod val="75000"/>
                  </a:schemeClr>
                </a:solidFill>
                <a:latin typeface="Century Gothic" panose="020B0502020202020204" pitchFamily="34" charset="0"/>
              </a:rPr>
              <a:t>“stand alone”</a:t>
            </a:r>
          </a:p>
          <a:p>
            <a:pPr marL="457200" indent="-457200">
              <a:buFont typeface="Arial" panose="020B0604020202020204" pitchFamily="34" charset="0"/>
              <a:buChar char="•"/>
            </a:pPr>
            <a:r>
              <a:rPr lang="en-US" sz="2800" b="0" dirty="0">
                <a:solidFill>
                  <a:schemeClr val="accent5">
                    <a:lumMod val="75000"/>
                  </a:schemeClr>
                </a:solidFill>
                <a:latin typeface="Century Gothic" panose="020B0502020202020204" pitchFamily="34" charset="0"/>
              </a:rPr>
              <a:t>The table or figure should tell the whole story.</a:t>
            </a:r>
          </a:p>
          <a:p>
            <a:pPr marL="457200" indent="-457200">
              <a:buFont typeface="Arial" panose="020B0604020202020204" pitchFamily="34" charset="0"/>
              <a:buChar char="•"/>
            </a:pPr>
            <a:r>
              <a:rPr lang="en-US" sz="2800" b="0" dirty="0">
                <a:solidFill>
                  <a:schemeClr val="accent5">
                    <a:lumMod val="75000"/>
                  </a:schemeClr>
                </a:solidFill>
                <a:latin typeface="Century Gothic" panose="020B0502020202020204" pitchFamily="34" charset="0"/>
              </a:rPr>
              <a:t>This is why it is important to offer descriptive captions or legends, defining abbreviations.</a:t>
            </a:r>
          </a:p>
          <a:p>
            <a:pPr marL="1143000" lvl="1" indent="-457200"/>
            <a:endParaRPr lang="en-US" sz="3600" dirty="0"/>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6</a:t>
            </a:r>
          </a:p>
        </p:txBody>
      </p:sp>
      <p:pic>
        <p:nvPicPr>
          <p:cNvPr id="8" name="Picture 2" descr="white ceramic mug on table"/>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5812" r="2581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25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543925"/>
            <a:ext cx="5170715" cy="646331"/>
          </a:xfrm>
        </p:spPr>
        <p:txBody>
          <a:bodyPr/>
          <a:lstStyle/>
          <a:p>
            <a:pPr algn="ctr"/>
            <a:r>
              <a:rPr lang="en-US" sz="4000" b="1" dirty="0">
                <a:solidFill>
                  <a:schemeClr val="accent5">
                    <a:lumMod val="75000"/>
                  </a:schemeClr>
                </a:solidFill>
                <a:latin typeface="Century Gothic" panose="020B0502020202020204" pitchFamily="34" charset="0"/>
              </a:rPr>
              <a:t>Discussion</a:t>
            </a:r>
          </a:p>
        </p:txBody>
      </p:sp>
      <p:sp>
        <p:nvSpPr>
          <p:cNvPr id="4" name="Text Placeholder 3"/>
          <p:cNvSpPr>
            <a:spLocks noGrp="1"/>
          </p:cNvSpPr>
          <p:nvPr>
            <p:ph type="body" sz="quarter" idx="14"/>
          </p:nvPr>
        </p:nvSpPr>
        <p:spPr>
          <a:xfrm>
            <a:off x="571498" y="1361899"/>
            <a:ext cx="5045529" cy="334508"/>
          </a:xfrm>
        </p:spPr>
        <p:txBody>
          <a:bodyPr vert="horz" lIns="91440" tIns="45720" rIns="91440" bIns="45720" rtlCol="0" anchor="t">
            <a:noAutofit/>
          </a:bodyPr>
          <a:lstStyle/>
          <a:p>
            <a:r>
              <a:rPr lang="en-CA" sz="2400" b="0" dirty="0">
                <a:solidFill>
                  <a:schemeClr val="accent5">
                    <a:lumMod val="75000"/>
                  </a:schemeClr>
                </a:solidFill>
                <a:latin typeface="Century Gothic" panose="020B0502020202020204" pitchFamily="34" charset="0"/>
              </a:rPr>
              <a:t>Begin this section with a very brief overview of the research to remind the reader the purpose of the research.</a:t>
            </a:r>
          </a:p>
          <a:p>
            <a:r>
              <a:rPr lang="en-CA" sz="2400" b="0" dirty="0">
                <a:solidFill>
                  <a:schemeClr val="accent5">
                    <a:lumMod val="75000"/>
                  </a:schemeClr>
                </a:solidFill>
                <a:latin typeface="Century Gothic" panose="020B0502020202020204" pitchFamily="34" charset="0"/>
              </a:rPr>
              <a:t>Add a sentence or two to highlight the major outcomes.</a:t>
            </a:r>
            <a:endParaRPr lang="en-CA" sz="2000" b="0" dirty="0">
              <a:solidFill>
                <a:schemeClr val="accent5">
                  <a:lumMod val="75000"/>
                </a:schemeClr>
              </a:solidFill>
              <a:latin typeface="Century Gothic" panose="020B0502020202020204" pitchFamily="34" charset="0"/>
            </a:endParaRPr>
          </a:p>
          <a:p>
            <a:pPr marL="800100" lvl="1" indent="0">
              <a:buNone/>
            </a:pPr>
            <a:endParaRPr lang="en-CA" sz="2000" dirty="0">
              <a:solidFill>
                <a:srgbClr val="014E52"/>
              </a:solidFill>
            </a:endParaRPr>
          </a:p>
          <a:p>
            <a:pPr marL="1028700" lvl="1"/>
            <a:endParaRPr lang="en-CA" sz="2000" dirty="0">
              <a:solidFill>
                <a:srgbClr val="000000"/>
              </a:solidFill>
            </a:endParaRPr>
          </a:p>
          <a:p>
            <a:pPr marL="342900" indent="-342900">
              <a:buFont typeface="Arial" panose="020B0604020202020204" pitchFamily="34" charset="0"/>
              <a:buChar char="•"/>
            </a:pPr>
            <a:endParaRPr lang="en-CA" sz="2400" b="0" dirty="0">
              <a:solidFill>
                <a:srgbClr val="014E52"/>
              </a:solidFill>
            </a:endParaRP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6</a:t>
            </a:r>
          </a:p>
        </p:txBody>
      </p:sp>
      <p:sp>
        <p:nvSpPr>
          <p:cNvPr id="2" name="Text Placeholder 3">
            <a:extLst>
              <a:ext uri="{FF2B5EF4-FFF2-40B4-BE49-F238E27FC236}">
                <a16:creationId xmlns:a16="http://schemas.microsoft.com/office/drawing/2014/main" id="{0CB41870-5026-4F63-B7F4-7082334E467C}"/>
              </a:ext>
            </a:extLst>
          </p:cNvPr>
          <p:cNvSpPr txBox="1">
            <a:spLocks/>
          </p:cNvSpPr>
          <p:nvPr/>
        </p:nvSpPr>
        <p:spPr>
          <a:xfrm>
            <a:off x="571497" y="3825819"/>
            <a:ext cx="5045529" cy="33450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CA" sz="2400" b="0" dirty="0">
                <a:solidFill>
                  <a:schemeClr val="accent5">
                    <a:lumMod val="75000"/>
                  </a:schemeClr>
                </a:solidFill>
                <a:latin typeface="Century Gothic" panose="020B0502020202020204" pitchFamily="34" charset="0"/>
              </a:rPr>
              <a:t>This is the discursive and thus, the most quotable part of your paper.</a:t>
            </a:r>
          </a:p>
          <a:p>
            <a:pPr marL="342900" indent="-342900">
              <a:buFont typeface="Arial" panose="020B0604020202020204" pitchFamily="34" charset="0"/>
              <a:buChar char="•"/>
            </a:pPr>
            <a:r>
              <a:rPr lang="en-CA" sz="2400" b="0" dirty="0">
                <a:solidFill>
                  <a:schemeClr val="accent5">
                    <a:lumMod val="75000"/>
                  </a:schemeClr>
                </a:solidFill>
                <a:latin typeface="Century Gothic" panose="020B0502020202020204" pitchFamily="34" charset="0"/>
              </a:rPr>
              <a:t>This section positions the research within the field, confirming or rejecting what has been found before.</a:t>
            </a:r>
            <a:endParaRPr lang="en-CA" sz="2000" b="0" dirty="0">
              <a:solidFill>
                <a:schemeClr val="accent5">
                  <a:lumMod val="75000"/>
                </a:schemeClr>
              </a:solidFill>
              <a:latin typeface="Century Gothic" panose="020B0502020202020204" pitchFamily="34" charset="0"/>
            </a:endParaRPr>
          </a:p>
          <a:p>
            <a:pPr marL="800100" lvl="1" indent="0">
              <a:buFont typeface="Arial" panose="020B0604020202020204" pitchFamily="34" charset="0"/>
              <a:buNone/>
            </a:pPr>
            <a:endParaRPr lang="en-CA" sz="2000" b="1" dirty="0">
              <a:solidFill>
                <a:srgbClr val="014E52"/>
              </a:solidFill>
            </a:endParaRPr>
          </a:p>
          <a:p>
            <a:pPr marL="1028700" lvl="1"/>
            <a:endParaRPr lang="en-CA" sz="2000" dirty="0">
              <a:solidFill>
                <a:srgbClr val="000000"/>
              </a:solidFill>
            </a:endParaRPr>
          </a:p>
          <a:p>
            <a:pPr marL="342900" indent="-342900">
              <a:buFont typeface="Arial" panose="020B0604020202020204" pitchFamily="34" charset="0"/>
              <a:buChar char="•"/>
            </a:pPr>
            <a:endParaRPr lang="en-CA" sz="2400" dirty="0">
              <a:solidFill>
                <a:srgbClr val="014E52"/>
              </a:solidFill>
            </a:endParaRPr>
          </a:p>
        </p:txBody>
      </p:sp>
      <p:pic>
        <p:nvPicPr>
          <p:cNvPr id="8" name="Picture 10" descr="A person standing in front of a book shelf&#10;&#10;Description generated with high confidence">
            <a:extLst>
              <a:ext uri="{FF2B5EF4-FFF2-40B4-BE49-F238E27FC236}">
                <a16:creationId xmlns:a16="http://schemas.microsoft.com/office/drawing/2014/main" id="{85405B33-7F70-4C37-9B02-0682440D406C}"/>
              </a:ext>
            </a:extLst>
          </p:cNvPr>
          <p:cNvPicPr>
            <a:picLocks noGrp="1" noChangeAspect="1"/>
          </p:cNvPicPr>
          <p:nvPr>
            <p:ph type="pic" sz="quarter" idx="13"/>
          </p:nvPr>
        </p:nvPicPr>
        <p:blipFill rotWithShape="1">
          <a:blip r:embed="rId3"/>
          <a:srcRect t="11207" b="11207"/>
          <a:stretch/>
        </p:blipFill>
        <p:spPr>
          <a:xfrm>
            <a:off x="6299200" y="0"/>
            <a:ext cx="5892800" cy="6858000"/>
          </a:xfrm>
          <a:prstGeom prst="rect">
            <a:avLst/>
          </a:prstGeom>
        </p:spPr>
      </p:pic>
    </p:spTree>
    <p:extLst>
      <p:ext uri="{BB962C8B-B14F-4D97-AF65-F5344CB8AC3E}">
        <p14:creationId xmlns:p14="http://schemas.microsoft.com/office/powerpoint/2010/main" val="261693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715375"/>
            <a:ext cx="5649686" cy="646331"/>
          </a:xfrm>
        </p:spPr>
        <p:txBody>
          <a:bodyPr/>
          <a:lstStyle/>
          <a:p>
            <a:r>
              <a:rPr lang="en-US" sz="4000" b="1" dirty="0">
                <a:solidFill>
                  <a:schemeClr val="accent5">
                    <a:lumMod val="75000"/>
                  </a:schemeClr>
                </a:solidFill>
                <a:latin typeface="Century Gothic" panose="020B0502020202020204" pitchFamily="34" charset="0"/>
              </a:rPr>
              <a:t>Discussion (continued)</a:t>
            </a:r>
          </a:p>
        </p:txBody>
      </p:sp>
      <p:sp>
        <p:nvSpPr>
          <p:cNvPr id="4" name="Text Placeholder 3"/>
          <p:cNvSpPr>
            <a:spLocks noGrp="1"/>
          </p:cNvSpPr>
          <p:nvPr>
            <p:ph type="body" sz="quarter" idx="14"/>
          </p:nvPr>
        </p:nvSpPr>
        <p:spPr>
          <a:xfrm>
            <a:off x="561973" y="1639780"/>
            <a:ext cx="5045529" cy="331196"/>
          </a:xfrm>
        </p:spPr>
        <p:txBody>
          <a:bodyPr vert="horz" lIns="91440" tIns="45720" rIns="91440" bIns="45720" rtlCol="0" anchor="t">
            <a:noAutofit/>
          </a:bodyPr>
          <a:lstStyle/>
          <a:p>
            <a:pPr lvl="0"/>
            <a:r>
              <a:rPr lang="en-CA" sz="2400" b="0" dirty="0">
                <a:solidFill>
                  <a:schemeClr val="accent5">
                    <a:lumMod val="75000"/>
                  </a:schemeClr>
                </a:solidFill>
                <a:latin typeface="Century Gothic" panose="020B0502020202020204" pitchFamily="34" charset="0"/>
              </a:rPr>
              <a:t>Do not speculate too much!</a:t>
            </a:r>
          </a:p>
          <a:p>
            <a:pPr marL="342900" lvl="0" indent="-342900">
              <a:buFont typeface="Arial" panose="020B0604020202020204" pitchFamily="34" charset="0"/>
              <a:buChar char="•"/>
            </a:pPr>
            <a:r>
              <a:rPr lang="en-CA" sz="2400" b="0" dirty="0">
                <a:solidFill>
                  <a:schemeClr val="accent5">
                    <a:lumMod val="75000"/>
                  </a:schemeClr>
                </a:solidFill>
                <a:latin typeface="Century Gothic" panose="020B0502020202020204" pitchFamily="34" charset="0"/>
              </a:rPr>
              <a:t>While it is tempting to make big claims, it is important to stay within the limits of what can be supported by your research or research that could be done in future studies.</a:t>
            </a:r>
          </a:p>
          <a:p>
            <a:pPr marL="342900" lvl="0" indent="-342900">
              <a:buFont typeface="Arial" panose="020B0604020202020204" pitchFamily="34" charset="0"/>
              <a:buChar char="•"/>
            </a:pPr>
            <a:r>
              <a:rPr lang="en-CA" sz="2400" b="0" dirty="0">
                <a:solidFill>
                  <a:schemeClr val="accent5">
                    <a:lumMod val="75000"/>
                  </a:schemeClr>
                </a:solidFill>
                <a:latin typeface="Century Gothic" panose="020B0502020202020204" pitchFamily="34" charset="0"/>
              </a:rPr>
              <a:t>It is best to discuss your results in the order your research questions were addressed.  Consistency is the key.</a:t>
            </a:r>
          </a:p>
          <a:p>
            <a:pPr marL="342900" lvl="0" indent="-342900">
              <a:buFont typeface="Arial" panose="020B0604020202020204" pitchFamily="34" charset="0"/>
              <a:buChar char="•"/>
            </a:pPr>
            <a:endParaRPr lang="en-CA" sz="2800" b="0" dirty="0">
              <a:solidFill>
                <a:srgbClr val="1DA9BF"/>
              </a:solidFill>
            </a:endParaRP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6</a:t>
            </a:r>
          </a:p>
        </p:txBody>
      </p:sp>
      <p:pic>
        <p:nvPicPr>
          <p:cNvPr id="6" name="Picture 6" descr="A close up of electronics&#10;&#10;Description generated with high confidence">
            <a:extLst>
              <a:ext uri="{FF2B5EF4-FFF2-40B4-BE49-F238E27FC236}">
                <a16:creationId xmlns:a16="http://schemas.microsoft.com/office/drawing/2014/main" id="{8D9731E0-AC8C-40E1-A59E-A50B623A7128}"/>
              </a:ext>
            </a:extLst>
          </p:cNvPr>
          <p:cNvPicPr>
            <a:picLocks noGrp="1" noChangeAspect="1"/>
          </p:cNvPicPr>
          <p:nvPr>
            <p:ph type="pic" sz="quarter" idx="13"/>
          </p:nvPr>
        </p:nvPicPr>
        <p:blipFill rotWithShape="1">
          <a:blip r:embed="rId3"/>
          <a:srcRect l="21430" r="21430"/>
          <a:stretch/>
        </p:blipFill>
        <p:spPr>
          <a:prstGeom prst="rect">
            <a:avLst/>
          </a:prstGeom>
        </p:spPr>
      </p:pic>
    </p:spTree>
    <p:extLst>
      <p:ext uri="{BB962C8B-B14F-4D97-AF65-F5344CB8AC3E}">
        <p14:creationId xmlns:p14="http://schemas.microsoft.com/office/powerpoint/2010/main" val="83059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2" y="791575"/>
            <a:ext cx="5649688" cy="646331"/>
          </a:xfrm>
        </p:spPr>
        <p:txBody>
          <a:bodyPr/>
          <a:lstStyle/>
          <a:p>
            <a:r>
              <a:rPr lang="en-US" sz="4000" b="1" dirty="0">
                <a:solidFill>
                  <a:schemeClr val="accent5">
                    <a:lumMod val="75000"/>
                  </a:schemeClr>
                </a:solidFill>
                <a:latin typeface="Century Gothic" panose="020B0502020202020204" pitchFamily="34" charset="0"/>
              </a:rPr>
              <a:t>Discussion (continued)</a:t>
            </a:r>
          </a:p>
        </p:txBody>
      </p:sp>
      <p:sp>
        <p:nvSpPr>
          <p:cNvPr id="4" name="Text Placeholder 3"/>
          <p:cNvSpPr>
            <a:spLocks noGrp="1"/>
          </p:cNvSpPr>
          <p:nvPr>
            <p:ph type="body" sz="quarter" idx="14"/>
          </p:nvPr>
        </p:nvSpPr>
        <p:spPr>
          <a:xfrm>
            <a:off x="508904" y="1552399"/>
            <a:ext cx="5045529" cy="334508"/>
          </a:xfrm>
        </p:spPr>
        <p:txBody>
          <a:bodyPr vert="horz" lIns="91440" tIns="45720" rIns="91440" bIns="45720" rtlCol="0" anchor="t">
            <a:noAutofit/>
          </a:bodyPr>
          <a:lstStyle/>
          <a:p>
            <a:pPr lvl="0"/>
            <a:r>
              <a:rPr lang="en-CA" sz="2400" b="0" dirty="0">
                <a:solidFill>
                  <a:schemeClr val="accent5">
                    <a:lumMod val="75000"/>
                  </a:schemeClr>
                </a:solidFill>
                <a:latin typeface="Century Gothic" panose="020B0502020202020204" pitchFamily="34" charset="0"/>
              </a:rPr>
              <a:t>Every study has its limits!</a:t>
            </a:r>
          </a:p>
          <a:p>
            <a:pPr marL="342900" lvl="0" indent="-342900">
              <a:buFont typeface="Arial" panose="020B0604020202020204" pitchFamily="34" charset="0"/>
              <a:buChar char="•"/>
            </a:pPr>
            <a:r>
              <a:rPr lang="en-CA" sz="2400" b="0" dirty="0">
                <a:solidFill>
                  <a:schemeClr val="accent5">
                    <a:lumMod val="75000"/>
                  </a:schemeClr>
                </a:solidFill>
                <a:latin typeface="Century Gothic" panose="020B0502020202020204" pitchFamily="34" charset="0"/>
              </a:rPr>
              <a:t>It is important to address any limitations of your research.</a:t>
            </a:r>
          </a:p>
          <a:p>
            <a:pPr marL="342900" lvl="0" indent="-342900">
              <a:buFont typeface="Arial" panose="020B0604020202020204" pitchFamily="34" charset="0"/>
              <a:buChar char="•"/>
            </a:pPr>
            <a:r>
              <a:rPr lang="en-CA" sz="2400" b="0" dirty="0">
                <a:solidFill>
                  <a:schemeClr val="accent5">
                    <a:lumMod val="75000"/>
                  </a:schemeClr>
                </a:solidFill>
                <a:latin typeface="Century Gothic" panose="020B0502020202020204" pitchFamily="34" charset="0"/>
              </a:rPr>
              <a:t>Don’t be too critical of your research.</a:t>
            </a:r>
          </a:p>
          <a:p>
            <a:pPr marL="342900" lvl="0" indent="-342900">
              <a:buFont typeface="Arial" panose="020B0604020202020204" pitchFamily="34" charset="0"/>
              <a:buChar char="•"/>
            </a:pPr>
            <a:r>
              <a:rPr lang="en-CA" sz="2400" b="0" dirty="0">
                <a:solidFill>
                  <a:schemeClr val="accent5">
                    <a:lumMod val="75000"/>
                  </a:schemeClr>
                </a:solidFill>
                <a:latin typeface="Century Gothic" panose="020B0502020202020204" pitchFamily="34" charset="0"/>
              </a:rPr>
              <a:t>The point is to account for the main issues with your research and discuss how you have attempted to manage the impact of these issues on your data.</a:t>
            </a:r>
          </a:p>
          <a:p>
            <a:pPr marL="342900" lvl="0" indent="-342900">
              <a:buFont typeface="Arial" panose="020B0604020202020204" pitchFamily="34" charset="0"/>
              <a:buChar char="•"/>
            </a:pPr>
            <a:r>
              <a:rPr lang="en-CA" sz="2400" b="0" dirty="0">
                <a:solidFill>
                  <a:schemeClr val="accent5">
                    <a:lumMod val="75000"/>
                  </a:schemeClr>
                </a:solidFill>
                <a:latin typeface="Century Gothic" panose="020B0502020202020204" pitchFamily="34" charset="0"/>
              </a:rPr>
              <a:t>This is also an opportunity to discuss future research…</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6</a:t>
            </a:r>
          </a:p>
        </p:txBody>
      </p:sp>
      <p:pic>
        <p:nvPicPr>
          <p:cNvPr id="6" name="Picture 6" descr="A picture containing person&#10;&#10;Description generated with high confidence">
            <a:extLst>
              <a:ext uri="{FF2B5EF4-FFF2-40B4-BE49-F238E27FC236}">
                <a16:creationId xmlns:a16="http://schemas.microsoft.com/office/drawing/2014/main" id="{8C72A0D8-2F2F-4C52-972A-2500EBABFFBB}"/>
              </a:ext>
            </a:extLst>
          </p:cNvPr>
          <p:cNvPicPr>
            <a:picLocks noGrp="1" noChangeAspect="1"/>
          </p:cNvPicPr>
          <p:nvPr>
            <p:ph type="pic" sz="quarter" idx="13"/>
          </p:nvPr>
        </p:nvPicPr>
        <p:blipFill rotWithShape="1">
          <a:blip r:embed="rId3"/>
          <a:srcRect l="21430" r="21430"/>
          <a:stretch/>
        </p:blipFill>
        <p:spPr>
          <a:prstGeom prst="rect">
            <a:avLst/>
          </a:prstGeom>
        </p:spPr>
      </p:pic>
    </p:spTree>
    <p:extLst>
      <p:ext uri="{BB962C8B-B14F-4D97-AF65-F5344CB8AC3E}">
        <p14:creationId xmlns:p14="http://schemas.microsoft.com/office/powerpoint/2010/main" val="35240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40869" y="521065"/>
            <a:ext cx="3106786" cy="646331"/>
          </a:xfrm>
        </p:spPr>
        <p:txBody>
          <a:bodyPr/>
          <a:lstStyle/>
          <a:p>
            <a:r>
              <a:rPr lang="en-US" sz="4000" b="1" dirty="0">
                <a:solidFill>
                  <a:schemeClr val="accent5">
                    <a:lumMod val="75000"/>
                  </a:schemeClr>
                </a:solidFill>
                <a:latin typeface="Century Gothic" panose="020B0502020202020204" pitchFamily="34" charset="0"/>
              </a:rPr>
              <a:t>Conclusion</a:t>
            </a:r>
          </a:p>
        </p:txBody>
      </p:sp>
      <p:sp>
        <p:nvSpPr>
          <p:cNvPr id="4" name="Text Placeholder 3"/>
          <p:cNvSpPr>
            <a:spLocks noGrp="1"/>
          </p:cNvSpPr>
          <p:nvPr>
            <p:ph type="body" sz="quarter" idx="14"/>
          </p:nvPr>
        </p:nvSpPr>
        <p:spPr>
          <a:xfrm>
            <a:off x="571498" y="1619336"/>
            <a:ext cx="5045529" cy="334508"/>
          </a:xfrm>
        </p:spPr>
        <p:txBody>
          <a:bodyPr/>
          <a:lstStyle/>
          <a:p>
            <a:pPr lvl="0" algn="ctr"/>
            <a:r>
              <a:rPr lang="en-CA" sz="2400" b="0" dirty="0">
                <a:solidFill>
                  <a:schemeClr val="accent5">
                    <a:lumMod val="75000"/>
                  </a:schemeClr>
                </a:solidFill>
                <a:latin typeface="Century Gothic" panose="020B0502020202020204" pitchFamily="34" charset="0"/>
              </a:rPr>
              <a:t>Keep it brief!</a:t>
            </a:r>
          </a:p>
          <a:p>
            <a:pPr lvl="0"/>
            <a:endParaRPr lang="en-CA" sz="2400" b="0" dirty="0">
              <a:solidFill>
                <a:schemeClr val="accent5">
                  <a:lumMod val="75000"/>
                </a:schemeClr>
              </a:solidFill>
              <a:latin typeface="Century Gothic" panose="020B0502020202020204" pitchFamily="34" charset="0"/>
            </a:endParaRPr>
          </a:p>
          <a:p>
            <a:pPr lvl="0"/>
            <a:r>
              <a:rPr lang="en-CA" sz="2400" b="0" dirty="0">
                <a:solidFill>
                  <a:schemeClr val="accent5">
                    <a:lumMod val="75000"/>
                  </a:schemeClr>
                </a:solidFill>
                <a:latin typeface="Century Gothic" panose="020B0502020202020204" pitchFamily="34" charset="0"/>
              </a:rPr>
              <a:t>This section has three main goals to accomplish:</a:t>
            </a:r>
          </a:p>
          <a:p>
            <a:pPr marL="342900" lvl="0" indent="-342900">
              <a:buFont typeface="Arial" panose="020B0604020202020204" pitchFamily="34" charset="0"/>
              <a:buChar char="•"/>
            </a:pPr>
            <a:r>
              <a:rPr lang="en-CA" sz="2400" b="0" dirty="0">
                <a:solidFill>
                  <a:schemeClr val="accent5">
                    <a:lumMod val="75000"/>
                  </a:schemeClr>
                </a:solidFill>
                <a:latin typeface="Century Gothic" panose="020B0502020202020204" pitchFamily="34" charset="0"/>
              </a:rPr>
              <a:t>This section summarizes what was found and what it means.</a:t>
            </a:r>
          </a:p>
          <a:p>
            <a:pPr marL="342900" lvl="0" indent="-342900">
              <a:buFont typeface="Arial" panose="020B0604020202020204" pitchFamily="34" charset="0"/>
              <a:buChar char="•"/>
            </a:pPr>
            <a:r>
              <a:rPr lang="en-CA" sz="2400" b="0" dirty="0">
                <a:solidFill>
                  <a:schemeClr val="accent5">
                    <a:lumMod val="75000"/>
                  </a:schemeClr>
                </a:solidFill>
                <a:latin typeface="Century Gothic" panose="020B0502020202020204" pitchFamily="34" charset="0"/>
              </a:rPr>
              <a:t>The conclusion points to future research or potential applications.</a:t>
            </a:r>
          </a:p>
          <a:p>
            <a:pPr marL="342900" lvl="0" indent="-342900">
              <a:buFont typeface="Arial" panose="020B0604020202020204" pitchFamily="34" charset="0"/>
              <a:buChar char="•"/>
            </a:pPr>
            <a:r>
              <a:rPr lang="en-CA" sz="2400" b="0" dirty="0">
                <a:solidFill>
                  <a:schemeClr val="accent5">
                    <a:lumMod val="75000"/>
                  </a:schemeClr>
                </a:solidFill>
                <a:latin typeface="Century Gothic" panose="020B0502020202020204" pitchFamily="34" charset="0"/>
              </a:rPr>
              <a:t>Leaves your reader with food for thought.</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6</a:t>
            </a:r>
          </a:p>
        </p:txBody>
      </p:sp>
      <p:pic>
        <p:nvPicPr>
          <p:cNvPr id="6" name="Picture 6" descr="A desk with a computer mouse on a table&#10;&#10;Description generated with high confidence">
            <a:extLst>
              <a:ext uri="{FF2B5EF4-FFF2-40B4-BE49-F238E27FC236}">
                <a16:creationId xmlns:a16="http://schemas.microsoft.com/office/drawing/2014/main" id="{E63C69F9-C68E-4220-9E69-5BCE40C8F50A}"/>
              </a:ext>
            </a:extLst>
          </p:cNvPr>
          <p:cNvPicPr>
            <a:picLocks noGrp="1" noChangeAspect="1"/>
          </p:cNvPicPr>
          <p:nvPr>
            <p:ph type="pic" sz="quarter" idx="13"/>
          </p:nvPr>
        </p:nvPicPr>
        <p:blipFill rotWithShape="1">
          <a:blip r:embed="rId3"/>
          <a:srcRect l="21516" r="21516"/>
          <a:stretch/>
        </p:blipFill>
        <p:spPr>
          <a:prstGeom prst="rect">
            <a:avLst/>
          </a:prstGeom>
        </p:spPr>
      </p:pic>
    </p:spTree>
    <p:extLst>
      <p:ext uri="{BB962C8B-B14F-4D97-AF65-F5344CB8AC3E}">
        <p14:creationId xmlns:p14="http://schemas.microsoft.com/office/powerpoint/2010/main" val="415132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 black chalk board with the word 'Questions' with a question mark afterwards. A beautiful proportioned though somewhat pale had is mark the dot on the question mark.  Image from http://allaboutfood.aitc.ca/uploads/feature_images/1280x720/1f7nlci3p520.jpg">
            <a:extLst>
              <a:ext uri="{FF2B5EF4-FFF2-40B4-BE49-F238E27FC236}">
                <a16:creationId xmlns:a16="http://schemas.microsoft.com/office/drawing/2014/main" id="{B8925401-BEF6-4924-80FD-67D079E162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286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000" b="1" i="0" u="none" strike="noStrike" kern="1200" cap="none" spc="0" normalizeH="0" baseline="0" noProof="0" dirty="0">
                <a:ln>
                  <a:noFill/>
                </a:ln>
                <a:solidFill>
                  <a:prstClr val="white"/>
                </a:solidFill>
                <a:effectLst/>
                <a:uLnTx/>
                <a:uFillTx/>
                <a:latin typeface="Century Gothic"/>
                <a:ea typeface="+mn-ea"/>
                <a:cs typeface="+mn-cs"/>
              </a:rPr>
              <a:t>8</a:t>
            </a:r>
          </a:p>
        </p:txBody>
      </p:sp>
      <p:pic>
        <p:nvPicPr>
          <p:cNvPr id="11" name="Picture 10" descr="A close up of a device&#10;&#10;Description automatically generated">
            <a:extLst>
              <a:ext uri="{FF2B5EF4-FFF2-40B4-BE49-F238E27FC236}">
                <a16:creationId xmlns:a16="http://schemas.microsoft.com/office/drawing/2014/main" id="{73DFC04D-5CDF-45AE-8459-B5CF6D54A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200" y="783615"/>
            <a:ext cx="5892800" cy="4421610"/>
          </a:xfrm>
          <a:prstGeom prst="rect">
            <a:avLst/>
          </a:prstGeom>
        </p:spPr>
      </p:pic>
      <p:sp>
        <p:nvSpPr>
          <p:cNvPr id="14" name="Text Placeholder 13">
            <a:extLst>
              <a:ext uri="{FF2B5EF4-FFF2-40B4-BE49-F238E27FC236}">
                <a16:creationId xmlns:a16="http://schemas.microsoft.com/office/drawing/2014/main" id="{42913321-A93F-44CA-8C81-D7030E553BC7}"/>
              </a:ext>
            </a:extLst>
          </p:cNvPr>
          <p:cNvSpPr txBox="1">
            <a:spLocks noGrp="1"/>
          </p:cNvSpPr>
          <p:nvPr>
            <p:ph type="body" sz="quarter" idx="14"/>
          </p:nvPr>
        </p:nvSpPr>
        <p:spPr>
          <a:xfrm>
            <a:off x="705304" y="1404716"/>
            <a:ext cx="5045075" cy="4040080"/>
          </a:xfrm>
          <a:prstGeom prst="rect">
            <a:avLst/>
          </a:prstGeom>
          <a:noFill/>
        </p:spPr>
        <p:txBody>
          <a:bodyPr wrap="square" lIns="91440" tIns="45720" rIns="91440" bIns="45720" rtlCol="0" anchor="b" anchorCtr="0">
            <a:spAutoFit/>
          </a:bodyPr>
          <a:lstStyle/>
          <a:p>
            <a:pPr algn="ctr"/>
            <a:r>
              <a:rPr lang="en-CA" sz="2800" dirty="0">
                <a:solidFill>
                  <a:schemeClr val="accent6">
                    <a:lumMod val="75000"/>
                  </a:schemeClr>
                </a:solidFill>
                <a:latin typeface="+mj-lt"/>
                <a:cs typeface="Times New Roman"/>
              </a:rPr>
              <a:t>In either case, your goal should be to inform, not to impress.</a:t>
            </a:r>
          </a:p>
          <a:p>
            <a:pPr algn="ctr"/>
            <a:endParaRPr lang="en-CA" sz="2800" dirty="0">
              <a:solidFill>
                <a:schemeClr val="accent6">
                  <a:lumMod val="75000"/>
                </a:schemeClr>
              </a:solidFill>
              <a:latin typeface="+mj-lt"/>
              <a:cs typeface="Times New Roman"/>
            </a:endParaRPr>
          </a:p>
          <a:p>
            <a:pPr algn="ctr"/>
            <a:endParaRPr lang="en-CA" sz="2800" dirty="0">
              <a:solidFill>
                <a:schemeClr val="accent6">
                  <a:lumMod val="75000"/>
                </a:schemeClr>
              </a:solidFill>
              <a:latin typeface="+mj-lt"/>
              <a:cs typeface="Times New Roman"/>
            </a:endParaRPr>
          </a:p>
          <a:p>
            <a:pPr algn="ctr"/>
            <a:r>
              <a:rPr lang="en-CA" sz="2800" dirty="0">
                <a:solidFill>
                  <a:schemeClr val="accent6">
                    <a:lumMod val="75000"/>
                  </a:schemeClr>
                </a:solidFill>
                <a:latin typeface="+mj-lt"/>
                <a:cs typeface="Times New Roman"/>
              </a:rPr>
              <a:t>This workshop will discuss the essentials for structuring your scientific paper.</a:t>
            </a:r>
          </a:p>
          <a:p>
            <a:pPr algn="ctr"/>
            <a:endParaRPr lang="en-CA" sz="2400" dirty="0">
              <a:latin typeface="+mj-lt"/>
              <a:cs typeface="Calibri"/>
            </a:endParaRPr>
          </a:p>
        </p:txBody>
      </p:sp>
    </p:spTree>
    <p:extLst>
      <p:ext uri="{BB962C8B-B14F-4D97-AF65-F5344CB8AC3E}">
        <p14:creationId xmlns:p14="http://schemas.microsoft.com/office/powerpoint/2010/main" val="4180184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a:t>
            </a:r>
          </a:p>
        </p:txBody>
      </p:sp>
      <p:pic>
        <p:nvPicPr>
          <p:cNvPr id="11"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17361"/>
          <a:stretch/>
        </p:blipFill>
        <p:spPr>
          <a:xfrm>
            <a:off x="7467601" y="0"/>
            <a:ext cx="4722813" cy="6858000"/>
          </a:xfrm>
          <a:prstGeom prst="rect">
            <a:avLst/>
          </a:prstGeom>
        </p:spPr>
      </p:pic>
      <p:pic>
        <p:nvPicPr>
          <p:cNvPr id="12" name="Content Placeholder 9" descr="Benedict Cumberbatch as Sherlock Holmes using a magnifying glass"/>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509" b="1509"/>
          <a:stretch/>
        </p:blipFill>
        <p: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pic>
      <p:sp>
        <p:nvSpPr>
          <p:cNvPr id="4" name="Title 3">
            <a:extLst>
              <a:ext uri="{FF2B5EF4-FFF2-40B4-BE49-F238E27FC236}">
                <a16:creationId xmlns:a16="http://schemas.microsoft.com/office/drawing/2014/main" id="{EE9A5F6D-523C-4A56-BDF4-E9046232A653}"/>
              </a:ext>
            </a:extLst>
          </p:cNvPr>
          <p:cNvSpPr>
            <a:spLocks noGrp="1"/>
          </p:cNvSpPr>
          <p:nvPr>
            <p:ph type="title"/>
          </p:nvPr>
        </p:nvSpPr>
        <p:spPr>
          <a:xfrm>
            <a:off x="446314" y="171139"/>
            <a:ext cx="5170715" cy="1588127"/>
          </a:xfrm>
        </p:spPr>
        <p:txBody>
          <a:bodyPr/>
          <a:lstStyle/>
          <a:p>
            <a:r>
              <a:rPr lang="en-CA" sz="3600" b="1" dirty="0">
                <a:solidFill>
                  <a:schemeClr val="accent5">
                    <a:lumMod val="75000"/>
                  </a:schemeClr>
                </a:solidFill>
                <a:latin typeface="Century Gothic" panose="020B0502020202020204" pitchFamily="34" charset="0"/>
                <a:cs typeface="Times New Roman" panose="02020603050405020304" pitchFamily="18" charset="0"/>
              </a:rPr>
              <a:t>Writing in the Sciences:</a:t>
            </a:r>
            <a:br>
              <a:rPr lang="en-CA" sz="3600" b="1" dirty="0">
                <a:solidFill>
                  <a:schemeClr val="accent5">
                    <a:lumMod val="75000"/>
                  </a:schemeClr>
                </a:solidFill>
                <a:latin typeface="Century Gothic" panose="020B0502020202020204" pitchFamily="34" charset="0"/>
                <a:cs typeface="Times New Roman" panose="02020603050405020304" pitchFamily="18" charset="0"/>
              </a:rPr>
            </a:br>
            <a:r>
              <a:rPr lang="en-CA" sz="3600" b="1" dirty="0">
                <a:solidFill>
                  <a:schemeClr val="accent5">
                    <a:lumMod val="75000"/>
                  </a:schemeClr>
                </a:solidFill>
                <a:latin typeface="Century Gothic" panose="020B0502020202020204" pitchFamily="34" charset="0"/>
                <a:cs typeface="Times New Roman" panose="02020603050405020304" pitchFamily="18" charset="0"/>
              </a:rPr>
              <a:t>Tips of the trade</a:t>
            </a:r>
            <a:br>
              <a:rPr lang="en-CA" sz="3600" b="1" dirty="0">
                <a:solidFill>
                  <a:schemeClr val="accent5">
                    <a:lumMod val="75000"/>
                  </a:schemeClr>
                </a:solidFill>
                <a:latin typeface="Century Gothic" panose="020B0502020202020204" pitchFamily="34" charset="0"/>
                <a:cs typeface="Times New Roman" panose="02020603050405020304" pitchFamily="18" charset="0"/>
              </a:rPr>
            </a:br>
            <a:endParaRPr lang="en-CA" b="1" dirty="0">
              <a:solidFill>
                <a:schemeClr val="accent5">
                  <a:lumMod val="75000"/>
                </a:schemeClr>
              </a:solidFill>
              <a:latin typeface="Century Gothic" panose="020B0502020202020204" pitchFamily="34" charset="0"/>
            </a:endParaRPr>
          </a:p>
        </p:txBody>
      </p:sp>
      <p:sp>
        <p:nvSpPr>
          <p:cNvPr id="13" name="TextBox 12">
            <a:extLst>
              <a:ext uri="{FF2B5EF4-FFF2-40B4-BE49-F238E27FC236}">
                <a16:creationId xmlns:a16="http://schemas.microsoft.com/office/drawing/2014/main" id="{07EC26BA-01DC-4355-B9B6-034DA0A2CE3D}"/>
              </a:ext>
            </a:extLst>
          </p:cNvPr>
          <p:cNvSpPr txBox="1"/>
          <p:nvPr/>
        </p:nvSpPr>
        <p:spPr>
          <a:xfrm>
            <a:off x="372447" y="1552622"/>
            <a:ext cx="5520354" cy="1938992"/>
          </a:xfrm>
          <a:prstGeom prst="rect">
            <a:avLst/>
          </a:prstGeom>
          <a:noFill/>
        </p:spPr>
        <p:txBody>
          <a:bodyPr wrap="square" rtlCol="0">
            <a:spAutoFit/>
          </a:bodyPr>
          <a:lstStyle/>
          <a:p>
            <a:pPr marL="285750" lvl="0" indent="-285750">
              <a:buFont typeface="Arial" panose="020B0604020202020204" pitchFamily="34" charset="0"/>
              <a:buChar char="•"/>
            </a:pPr>
            <a:r>
              <a:rPr lang="en-CA" sz="2400" dirty="0">
                <a:solidFill>
                  <a:schemeClr val="accent5">
                    <a:lumMod val="75000"/>
                  </a:schemeClr>
                </a:solidFill>
                <a:latin typeface="Century Gothic" panose="020B0502020202020204" pitchFamily="34" charset="0"/>
                <a:cs typeface="Times New Roman" panose="02020603050405020304" pitchFamily="18" charset="0"/>
              </a:rPr>
              <a:t>Use Jargon Sparingly!</a:t>
            </a:r>
          </a:p>
          <a:p>
            <a:pPr marL="285750" lvl="0" indent="-285750">
              <a:buFont typeface="Arial" panose="020B0604020202020204" pitchFamily="34" charset="0"/>
              <a:buChar char="•"/>
            </a:pPr>
            <a:endParaRPr lang="en-CA" sz="2400" dirty="0">
              <a:solidFill>
                <a:schemeClr val="accent5">
                  <a:lumMod val="75000"/>
                </a:schemeClr>
              </a:solidFill>
              <a:latin typeface="Century Gothic" panose="020B0502020202020204" pitchFamily="34" charset="0"/>
              <a:cs typeface="Times New Roman" panose="02020603050405020304" pitchFamily="18" charset="0"/>
            </a:endParaRPr>
          </a:p>
          <a:p>
            <a:pPr marL="285750" lvl="0" indent="-285750">
              <a:buFont typeface="Arial" panose="020B0604020202020204" pitchFamily="34" charset="0"/>
              <a:buChar char="•"/>
            </a:pPr>
            <a:r>
              <a:rPr lang="en-CA" sz="2400" dirty="0">
                <a:solidFill>
                  <a:schemeClr val="accent5">
                    <a:lumMod val="75000"/>
                  </a:schemeClr>
                </a:solidFill>
                <a:latin typeface="Century Gothic" panose="020B0502020202020204" pitchFamily="34" charset="0"/>
                <a:cs typeface="Times New Roman" panose="02020603050405020304" pitchFamily="18" charset="0"/>
              </a:rPr>
              <a:t>Know Your Tenses: Past tense when referring to other authors, future tense for proposals</a:t>
            </a:r>
          </a:p>
        </p:txBody>
      </p:sp>
    </p:spTree>
    <p:extLst>
      <p:ext uri="{BB962C8B-B14F-4D97-AF65-F5344CB8AC3E}">
        <p14:creationId xmlns:p14="http://schemas.microsoft.com/office/powerpoint/2010/main" val="2388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368CF-579D-4366-8F23-B379AB9CAB0A}"/>
              </a:ext>
            </a:extLst>
          </p:cNvPr>
          <p:cNvSpPr>
            <a:spLocks noGrp="1"/>
          </p:cNvSpPr>
          <p:nvPr>
            <p:ph type="title"/>
          </p:nvPr>
        </p:nvSpPr>
        <p:spPr>
          <a:xfrm>
            <a:off x="446314" y="493776"/>
            <a:ext cx="6461262" cy="1089529"/>
          </a:xfrm>
        </p:spPr>
        <p:txBody>
          <a:bodyPr/>
          <a:lstStyle/>
          <a:p>
            <a:r>
              <a:rPr lang="en-CA" sz="3600" b="1" dirty="0">
                <a:solidFill>
                  <a:schemeClr val="accent5">
                    <a:lumMod val="75000"/>
                  </a:schemeClr>
                </a:solidFill>
                <a:latin typeface="Century Gothic" panose="020B0502020202020204" pitchFamily="34" charset="0"/>
                <a:cs typeface="Times New Roman" panose="02020603050405020304" pitchFamily="18" charset="0"/>
              </a:rPr>
              <a:t>Writing in the Sciences:</a:t>
            </a:r>
            <a:br>
              <a:rPr lang="en-CA" sz="3600" b="1" dirty="0">
                <a:solidFill>
                  <a:schemeClr val="accent5">
                    <a:lumMod val="75000"/>
                  </a:schemeClr>
                </a:solidFill>
                <a:latin typeface="Century Gothic" panose="020B0502020202020204" pitchFamily="34" charset="0"/>
                <a:cs typeface="Times New Roman" panose="02020603050405020304" pitchFamily="18" charset="0"/>
              </a:rPr>
            </a:br>
            <a:r>
              <a:rPr lang="en-CA" sz="3600" b="1" dirty="0">
                <a:solidFill>
                  <a:schemeClr val="accent5">
                    <a:lumMod val="75000"/>
                  </a:schemeClr>
                </a:solidFill>
                <a:latin typeface="Century Gothic" panose="020B0502020202020204" pitchFamily="34" charset="0"/>
                <a:cs typeface="Times New Roman" panose="02020603050405020304" pitchFamily="18" charset="0"/>
              </a:rPr>
              <a:t>Tips of the trade (Continued)</a:t>
            </a:r>
            <a:endParaRPr lang="en-CA" dirty="0">
              <a:solidFill>
                <a:schemeClr val="accent5">
                  <a:lumMod val="75000"/>
                </a:schemeClr>
              </a:solidFill>
            </a:endParaRPr>
          </a:p>
        </p:txBody>
      </p:sp>
      <p:sp>
        <p:nvSpPr>
          <p:cNvPr id="6" name="Text Placeholder 5">
            <a:extLst>
              <a:ext uri="{FF2B5EF4-FFF2-40B4-BE49-F238E27FC236}">
                <a16:creationId xmlns:a16="http://schemas.microsoft.com/office/drawing/2014/main" id="{7D18A0A9-762B-49D5-99F7-3995D013D38D}"/>
              </a:ext>
            </a:extLst>
          </p:cNvPr>
          <p:cNvSpPr txBox="1">
            <a:spLocks noGrp="1"/>
          </p:cNvSpPr>
          <p:nvPr>
            <p:ph type="body" sz="quarter" idx="14"/>
          </p:nvPr>
        </p:nvSpPr>
        <p:spPr>
          <a:xfrm>
            <a:off x="446314" y="2952520"/>
            <a:ext cx="7086614" cy="480131"/>
          </a:xfrm>
          <a:prstGeom prst="rect">
            <a:avLst/>
          </a:prstGeom>
          <a:noFill/>
        </p:spPr>
        <p:txBody>
          <a:bodyPr wrap="square" rtlCol="0">
            <a:spAutoFit/>
          </a:bodyPr>
          <a:lstStyle/>
          <a:p>
            <a:r>
              <a:rPr lang="en-CA" sz="2800" dirty="0">
                <a:solidFill>
                  <a:schemeClr val="accent5">
                    <a:lumMod val="75000"/>
                  </a:schemeClr>
                </a:solidFill>
                <a:latin typeface="Times New Roman" panose="02020603050405020304" pitchFamily="18" charset="0"/>
                <a:cs typeface="Times New Roman" panose="02020603050405020304" pitchFamily="18" charset="0"/>
              </a:rPr>
              <a:t>Passive Voice		vs.	  Active Voice</a:t>
            </a:r>
            <a:endParaRPr lang="en-CA" sz="2800" dirty="0">
              <a:solidFill>
                <a:schemeClr val="accent5">
                  <a:lumMod val="75000"/>
                </a:schemeClr>
              </a:solidFill>
            </a:endParaRPr>
          </a:p>
        </p:txBody>
      </p:sp>
      <p:graphicFrame>
        <p:nvGraphicFramePr>
          <p:cNvPr id="7" name="Table 62">
            <a:extLst>
              <a:ext uri="{FF2B5EF4-FFF2-40B4-BE49-F238E27FC236}">
                <a16:creationId xmlns:a16="http://schemas.microsoft.com/office/drawing/2014/main" id="{533E4942-C580-44C1-989B-19A8873F36A0}"/>
              </a:ext>
            </a:extLst>
          </p:cNvPr>
          <p:cNvGraphicFramePr/>
          <p:nvPr>
            <p:extLst>
              <p:ext uri="{D42A27DB-BD31-4B8C-83A1-F6EECF244321}">
                <p14:modId xmlns:p14="http://schemas.microsoft.com/office/powerpoint/2010/main" val="3664682421"/>
              </p:ext>
            </p:extLst>
          </p:nvPr>
        </p:nvGraphicFramePr>
        <p:xfrm>
          <a:off x="446314" y="3733966"/>
          <a:ext cx="8145624" cy="2524148"/>
        </p:xfrm>
        <a:graphic>
          <a:graphicData uri="http://schemas.openxmlformats.org/drawingml/2006/table">
            <a:tbl>
              <a:tblPr/>
              <a:tblGrid>
                <a:gridCol w="3894332">
                  <a:extLst>
                    <a:ext uri="{9D8B030D-6E8A-4147-A177-3AD203B41FA5}">
                      <a16:colId xmlns:a16="http://schemas.microsoft.com/office/drawing/2014/main" val="20000"/>
                    </a:ext>
                  </a:extLst>
                </a:gridCol>
                <a:gridCol w="4251292">
                  <a:extLst>
                    <a:ext uri="{9D8B030D-6E8A-4147-A177-3AD203B41FA5}">
                      <a16:colId xmlns:a16="http://schemas.microsoft.com/office/drawing/2014/main" val="20001"/>
                    </a:ext>
                  </a:extLst>
                </a:gridCol>
              </a:tblGrid>
              <a:tr h="926416">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lvl="0" algn="l">
                        <a:spcBef>
                          <a:spcPts val="400"/>
                        </a:spcBef>
                        <a:defRPr b="0" i="0">
                          <a:solidFill>
                            <a:srgbClr val="000000"/>
                          </a:solidFill>
                        </a:defRPr>
                      </a:pPr>
                      <a:r>
                        <a:rPr sz="2000" dirty="0">
                          <a:solidFill>
                            <a:schemeClr val="accent5">
                              <a:lumMod val="75000"/>
                            </a:schemeClr>
                          </a:solidFill>
                          <a:latin typeface="Times New Roman" panose="02020603050405020304" pitchFamily="18" charset="0"/>
                          <a:cs typeface="Times New Roman" panose="02020603050405020304" pitchFamily="18" charset="0"/>
                        </a:rPr>
                        <a:t>Drawing attention to the object of study, not the subjects.</a:t>
                      </a:r>
                    </a:p>
                  </a:txBody>
                  <a:tcPr marL="45720" marR="45720" horzOverflow="overflow">
                    <a:lnL w="28575">
                      <a:solidFill>
                        <a:srgbClr val="2F2B20"/>
                      </a:solidFill>
                      <a:round/>
                    </a:lnL>
                    <a:lnR w="12700">
                      <a:solidFill>
                        <a:srgbClr val="2F2B20"/>
                      </a:solidFill>
                      <a:round/>
                    </a:lnR>
                    <a:lnT w="28575">
                      <a:solidFill>
                        <a:srgbClr val="2F2B20"/>
                      </a:solidFill>
                      <a:round/>
                    </a:lnT>
                    <a:lnB w="12700">
                      <a:solidFill>
                        <a:srgbClr val="2F2B20"/>
                      </a:solidFill>
                      <a:roun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lvl="0" algn="l">
                        <a:spcBef>
                          <a:spcPts val="400"/>
                        </a:spcBef>
                        <a:defRPr b="0" i="0">
                          <a:solidFill>
                            <a:srgbClr val="000000"/>
                          </a:solidFill>
                        </a:defRPr>
                      </a:pPr>
                      <a:r>
                        <a:rPr sz="2000" dirty="0">
                          <a:solidFill>
                            <a:schemeClr val="accent5">
                              <a:lumMod val="75000"/>
                            </a:schemeClr>
                          </a:solidFill>
                          <a:latin typeface="Times New Roman" panose="02020603050405020304" pitchFamily="18" charset="0"/>
                          <a:cs typeface="Times New Roman" panose="02020603050405020304" pitchFamily="18" charset="0"/>
                        </a:rPr>
                        <a:t>Referring to other authors.</a:t>
                      </a:r>
                    </a:p>
                  </a:txBody>
                  <a:tcPr marL="45720" marR="45720" horzOverflow="overflow">
                    <a:lnL w="12700">
                      <a:solidFill>
                        <a:srgbClr val="2F2B20"/>
                      </a:solidFill>
                      <a:round/>
                    </a:lnL>
                    <a:lnR w="28575">
                      <a:solidFill>
                        <a:srgbClr val="2F2B20"/>
                      </a:solidFill>
                      <a:round/>
                    </a:lnR>
                    <a:lnT w="28575">
                      <a:solidFill>
                        <a:srgbClr val="2F2B20"/>
                      </a:solidFill>
                      <a:round/>
                    </a:lnT>
                    <a:lnB w="12700">
                      <a:solidFill>
                        <a:srgbClr val="2F2B20"/>
                      </a:solidFill>
                      <a:roun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71316">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lvl="0" algn="l">
                        <a:spcBef>
                          <a:spcPts val="400"/>
                        </a:spcBef>
                        <a:defRPr b="0" i="0">
                          <a:solidFill>
                            <a:srgbClr val="000000"/>
                          </a:solidFill>
                        </a:defRPr>
                      </a:pPr>
                      <a:r>
                        <a:rPr sz="2000" dirty="0">
                          <a:solidFill>
                            <a:schemeClr val="accent5">
                              <a:lumMod val="75000"/>
                            </a:schemeClr>
                          </a:solidFill>
                          <a:latin typeface="Times New Roman" panose="02020603050405020304" pitchFamily="18" charset="0"/>
                          <a:cs typeface="Times New Roman" panose="02020603050405020304" pitchFamily="18" charset="0"/>
                        </a:rPr>
                        <a:t>The subject</a:t>
                      </a:r>
                      <a:r>
                        <a:rPr lang="en-CA" sz="2000" dirty="0">
                          <a:solidFill>
                            <a:schemeClr val="accent5">
                              <a:lumMod val="75000"/>
                            </a:schemeClr>
                          </a:solidFill>
                          <a:latin typeface="Times New Roman" panose="02020603050405020304" pitchFamily="18" charset="0"/>
                          <a:cs typeface="Times New Roman" panose="02020603050405020304" pitchFamily="18" charset="0"/>
                        </a:rPr>
                        <a:t>(s)</a:t>
                      </a:r>
                      <a:r>
                        <a:rPr sz="2000" dirty="0">
                          <a:solidFill>
                            <a:schemeClr val="accent5">
                              <a:lumMod val="75000"/>
                            </a:schemeClr>
                          </a:solidFill>
                          <a:latin typeface="Times New Roman" panose="02020603050405020304" pitchFamily="18" charset="0"/>
                          <a:cs typeface="Times New Roman" panose="02020603050405020304" pitchFamily="18" charset="0"/>
                        </a:rPr>
                        <a:t> are not known. </a:t>
                      </a:r>
                    </a:p>
                  </a:txBody>
                  <a:tcPr marL="45720" marR="45720" horzOverflow="overflow">
                    <a:lnL w="28575">
                      <a:solidFill>
                        <a:srgbClr val="2F2B20"/>
                      </a:solidFill>
                      <a:round/>
                    </a:lnL>
                    <a:lnR w="12700">
                      <a:solidFill>
                        <a:srgbClr val="2F2B20"/>
                      </a:solidFill>
                      <a:round/>
                    </a:lnR>
                    <a:lnT w="12700">
                      <a:solidFill>
                        <a:srgbClr val="2F2B20"/>
                      </a:solidFill>
                      <a:round/>
                    </a:lnT>
                    <a:lnB w="12700">
                      <a:solidFill>
                        <a:srgbClr val="2F2B20"/>
                      </a:solidFill>
                      <a:roun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lvl="0" algn="l">
                        <a:spcBef>
                          <a:spcPts val="400"/>
                        </a:spcBef>
                        <a:defRPr b="0" i="0">
                          <a:solidFill>
                            <a:srgbClr val="000000"/>
                          </a:solidFill>
                        </a:defRPr>
                      </a:pPr>
                      <a:r>
                        <a:rPr sz="2000" dirty="0">
                          <a:solidFill>
                            <a:schemeClr val="accent5">
                              <a:lumMod val="75000"/>
                            </a:schemeClr>
                          </a:solidFill>
                          <a:latin typeface="Times New Roman" panose="02020603050405020304" pitchFamily="18" charset="0"/>
                          <a:cs typeface="Times New Roman" panose="02020603050405020304" pitchFamily="18" charset="0"/>
                        </a:rPr>
                        <a:t>Referring to a body of research.</a:t>
                      </a:r>
                    </a:p>
                  </a:txBody>
                  <a:tcPr marL="45720" marR="45720" horzOverflow="overflow">
                    <a:lnL w="12700">
                      <a:solidFill>
                        <a:srgbClr val="2F2B20"/>
                      </a:solidFill>
                      <a:round/>
                    </a:lnL>
                    <a:lnR w="28575">
                      <a:solidFill>
                        <a:srgbClr val="2F2B20"/>
                      </a:solidFill>
                      <a:round/>
                    </a:lnR>
                    <a:lnT w="12700">
                      <a:solidFill>
                        <a:srgbClr val="2F2B20"/>
                      </a:solidFill>
                      <a:round/>
                    </a:lnT>
                    <a:lnB w="12700">
                      <a:solidFill>
                        <a:srgbClr val="2F2B20"/>
                      </a:solidFill>
                      <a:roun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26416">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lvl="0" algn="l">
                        <a:spcBef>
                          <a:spcPts val="400"/>
                        </a:spcBef>
                        <a:defRPr b="0" i="0">
                          <a:solidFill>
                            <a:srgbClr val="000000"/>
                          </a:solidFill>
                        </a:defRPr>
                      </a:pPr>
                      <a:r>
                        <a:rPr sz="2000">
                          <a:solidFill>
                            <a:schemeClr val="accent5">
                              <a:lumMod val="75000"/>
                            </a:schemeClr>
                          </a:solidFill>
                          <a:latin typeface="Times New Roman" panose="02020603050405020304" pitchFamily="18" charset="0"/>
                          <a:cs typeface="Times New Roman" panose="02020603050405020304" pitchFamily="18" charset="0"/>
                        </a:rPr>
                        <a:t>Referring to an indeterminate group.</a:t>
                      </a:r>
                    </a:p>
                  </a:txBody>
                  <a:tcPr marL="45720" marR="45720" horzOverflow="overflow">
                    <a:lnL w="28575">
                      <a:solidFill>
                        <a:srgbClr val="2F2B20"/>
                      </a:solidFill>
                      <a:round/>
                    </a:lnL>
                    <a:lnR w="12700">
                      <a:solidFill>
                        <a:srgbClr val="2F2B20"/>
                      </a:solidFill>
                      <a:round/>
                    </a:lnR>
                    <a:lnT w="12700">
                      <a:solidFill>
                        <a:srgbClr val="2F2B20"/>
                      </a:solidFill>
                      <a:round/>
                    </a:lnT>
                    <a:lnB w="28575">
                      <a:solidFill>
                        <a:srgbClr val="2F2B20"/>
                      </a:solidFill>
                      <a:roun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lvl="0" algn="l">
                        <a:spcBef>
                          <a:spcPts val="400"/>
                        </a:spcBef>
                        <a:defRPr b="0" i="0">
                          <a:solidFill>
                            <a:srgbClr val="000000"/>
                          </a:solidFill>
                        </a:defRPr>
                      </a:pPr>
                      <a:r>
                        <a:rPr sz="2000" dirty="0">
                          <a:solidFill>
                            <a:schemeClr val="accent5">
                              <a:lumMod val="75000"/>
                            </a:schemeClr>
                          </a:solidFill>
                          <a:latin typeface="Times New Roman" panose="02020603050405020304" pitchFamily="18" charset="0"/>
                          <a:cs typeface="Times New Roman" panose="02020603050405020304" pitchFamily="18" charset="0"/>
                        </a:rPr>
                        <a:t>Referring to tables. graphs, or other sections of your own report.</a:t>
                      </a:r>
                    </a:p>
                  </a:txBody>
                  <a:tcPr marL="45720" marR="45720" horzOverflow="overflow">
                    <a:lnL w="12700">
                      <a:solidFill>
                        <a:srgbClr val="2F2B20"/>
                      </a:solidFill>
                      <a:round/>
                    </a:lnL>
                    <a:lnR w="28575">
                      <a:solidFill>
                        <a:srgbClr val="2F2B20"/>
                      </a:solidFill>
                      <a:round/>
                    </a:lnR>
                    <a:lnT w="12700">
                      <a:solidFill>
                        <a:srgbClr val="2F2B20"/>
                      </a:solidFill>
                      <a:round/>
                    </a:lnT>
                    <a:lnB w="28575">
                      <a:solidFill>
                        <a:srgbClr val="2F2B20"/>
                      </a:solidFill>
                      <a:roun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8" name="Picture 7">
            <a:extLst>
              <a:ext uri="{FF2B5EF4-FFF2-40B4-BE49-F238E27FC236}">
                <a16:creationId xmlns:a16="http://schemas.microsoft.com/office/drawing/2014/main" id="{E56199F9-8ED2-4FA6-87E9-C4EA5F2F6D11}"/>
              </a:ext>
            </a:extLst>
          </p:cNvPr>
          <p:cNvPicPr>
            <a:picLocks noChangeAspect="1"/>
          </p:cNvPicPr>
          <p:nvPr/>
        </p:nvPicPr>
        <p:blipFill>
          <a:blip r:embed="rId2"/>
          <a:stretch>
            <a:fillRect/>
          </a:stretch>
        </p:blipFill>
        <p:spPr>
          <a:xfrm>
            <a:off x="8150932" y="339615"/>
            <a:ext cx="4041068" cy="2985977"/>
          </a:xfrm>
          <a:prstGeom prst="rect">
            <a:avLst/>
          </a:prstGeom>
        </p:spPr>
      </p:pic>
    </p:spTree>
    <p:extLst>
      <p:ext uri="{BB962C8B-B14F-4D97-AF65-F5344CB8AC3E}">
        <p14:creationId xmlns:p14="http://schemas.microsoft.com/office/powerpoint/2010/main" val="2757807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156734-431E-43E1-9AEB-B3CBE802E2F5}"/>
              </a:ext>
            </a:extLst>
          </p:cNvPr>
          <p:cNvSpPr txBox="1"/>
          <p:nvPr/>
        </p:nvSpPr>
        <p:spPr>
          <a:xfrm>
            <a:off x="573832" y="321906"/>
            <a:ext cx="10977466" cy="2737673"/>
          </a:xfrm>
          <a:prstGeom prst="rect">
            <a:avLst/>
          </a:prstGeom>
          <a:noFill/>
        </p:spPr>
        <p:txBody>
          <a:bodyPr wrap="square" lIns="91440" tIns="45720" rIns="91440" bIns="45720" rtlCol="0" anchor="t">
            <a:spAutoFit/>
          </a:bodyPr>
          <a:lstStyle/>
          <a:p>
            <a:pPr marL="226060" lvl="0" defTabSz="905255">
              <a:lnSpc>
                <a:spcPct val="90000"/>
              </a:lnSpc>
              <a:buSzTx/>
              <a:buNone/>
              <a:defRPr sz="1800">
                <a:solidFill>
                  <a:srgbClr val="000000"/>
                </a:solidFill>
              </a:defRPr>
            </a:pPr>
            <a:r>
              <a:rPr lang="en-CA" sz="3600" b="1" dirty="0">
                <a:solidFill>
                  <a:schemeClr val="accent5">
                    <a:lumMod val="75000"/>
                  </a:schemeClr>
                </a:solidFill>
                <a:latin typeface="Century Gothic" panose="020B0502020202020204" pitchFamily="34" charset="0"/>
                <a:cs typeface="Times New Roman" panose="02020603050405020304" pitchFamily="18" charset="0"/>
              </a:rPr>
              <a:t>Scientific Reports</a:t>
            </a:r>
            <a:endParaRPr lang="en-US" dirty="0">
              <a:solidFill>
                <a:schemeClr val="accent5">
                  <a:lumMod val="75000"/>
                </a:schemeClr>
              </a:solidFill>
              <a:latin typeface="Century Gothic" panose="020B0502020202020204" pitchFamily="34" charset="0"/>
            </a:endParaRPr>
          </a:p>
          <a:p>
            <a:pPr marL="226060" lvl="0" defTabSz="905255">
              <a:lnSpc>
                <a:spcPct val="90000"/>
              </a:lnSpc>
              <a:buSzTx/>
              <a:buNone/>
              <a:defRPr sz="1800">
                <a:solidFill>
                  <a:srgbClr val="000000"/>
                </a:solidFill>
              </a:defRPr>
            </a:pPr>
            <a:endParaRPr lang="en-CA" sz="1000" b="1" dirty="0">
              <a:solidFill>
                <a:schemeClr val="accent5">
                  <a:lumMod val="75000"/>
                </a:schemeClr>
              </a:solidFill>
              <a:latin typeface="Century Gothic" panose="020B0502020202020204" pitchFamily="34" charset="0"/>
              <a:cs typeface="Times New Roman" panose="02020603050405020304" pitchFamily="18" charset="0"/>
            </a:endParaRPr>
          </a:p>
          <a:p>
            <a:pPr marL="226060" lvl="0" defTabSz="905255">
              <a:lnSpc>
                <a:spcPct val="90000"/>
              </a:lnSpc>
              <a:buSzTx/>
              <a:buNone/>
              <a:defRPr sz="1800">
                <a:solidFill>
                  <a:srgbClr val="000000"/>
                </a:solidFill>
              </a:defRPr>
            </a:pPr>
            <a:r>
              <a:rPr lang="en-CA" sz="2400" dirty="0">
                <a:solidFill>
                  <a:schemeClr val="accent5">
                    <a:lumMod val="75000"/>
                  </a:schemeClr>
                </a:solidFill>
                <a:latin typeface="Century Gothic" panose="020B0502020202020204" pitchFamily="34" charset="0"/>
                <a:cs typeface="Times New Roman"/>
              </a:rPr>
              <a:t>(a.k.a. “lab reports” or “experimental reports”)</a:t>
            </a:r>
          </a:p>
          <a:p>
            <a:pPr marL="226060" lvl="0" defTabSz="905255">
              <a:lnSpc>
                <a:spcPct val="90000"/>
              </a:lnSpc>
              <a:buSzTx/>
              <a:buNone/>
              <a:defRPr sz="1800">
                <a:solidFill>
                  <a:srgbClr val="000000"/>
                </a:solidFill>
              </a:defRPr>
            </a:pPr>
            <a:endParaRPr lang="en-CA" sz="1050" i="1" dirty="0">
              <a:solidFill>
                <a:schemeClr val="accent5">
                  <a:lumMod val="75000"/>
                </a:schemeClr>
              </a:solidFill>
              <a:latin typeface="Century Gothic" panose="020B0502020202020204" pitchFamily="34" charset="0"/>
              <a:cs typeface="Times New Roman" panose="02020603050405020304" pitchFamily="18" charset="0"/>
            </a:endParaRPr>
          </a:p>
          <a:p>
            <a:pPr marL="226060" algn="ctr" defTabSz="905255">
              <a:lnSpc>
                <a:spcPct val="90000"/>
              </a:lnSpc>
              <a:defRPr sz="1800">
                <a:solidFill>
                  <a:srgbClr val="000000"/>
                </a:solidFill>
              </a:defRPr>
            </a:pPr>
            <a:r>
              <a:rPr lang="en-CA" sz="2400" i="1" dirty="0">
                <a:solidFill>
                  <a:schemeClr val="accent5">
                    <a:lumMod val="75000"/>
                  </a:schemeClr>
                </a:solidFill>
                <a:latin typeface="Century Gothic" panose="020B0502020202020204" pitchFamily="34" charset="0"/>
                <a:cs typeface="Times New Roman"/>
              </a:rPr>
              <a:t>A piece of writing that seeks to describe the conditions that led to findings that contribute to our scientific knowledge. </a:t>
            </a:r>
            <a:endParaRPr lang="en-CA" sz="2400" i="1" dirty="0">
              <a:solidFill>
                <a:schemeClr val="accent5">
                  <a:lumMod val="75000"/>
                </a:schemeClr>
              </a:solidFill>
              <a:latin typeface="Century Gothic" panose="020B0502020202020204" pitchFamily="34" charset="0"/>
              <a:cs typeface="Times New Roman" panose="02020603050405020304" pitchFamily="18" charset="0"/>
            </a:endParaRPr>
          </a:p>
          <a:p>
            <a:pPr marL="226060" lvl="0" defTabSz="905255">
              <a:lnSpc>
                <a:spcPct val="90000"/>
              </a:lnSpc>
              <a:buSzTx/>
              <a:buNone/>
              <a:defRPr sz="1800">
                <a:solidFill>
                  <a:srgbClr val="000000"/>
                </a:solidFill>
              </a:defRPr>
            </a:pPr>
            <a:endParaRPr lang="en-CA" sz="2400" i="1" dirty="0">
              <a:solidFill>
                <a:schemeClr val="accent5">
                  <a:lumMod val="75000"/>
                </a:schemeClr>
              </a:solidFill>
              <a:latin typeface="Century Gothic" panose="020B0502020202020204" pitchFamily="34" charset="0"/>
              <a:cs typeface="Times New Roman" panose="02020603050405020304" pitchFamily="18" charset="0"/>
            </a:endParaRPr>
          </a:p>
          <a:p>
            <a:pPr marL="226060" lvl="0" defTabSz="905255">
              <a:lnSpc>
                <a:spcPct val="90000"/>
              </a:lnSpc>
              <a:buSzTx/>
              <a:buNone/>
              <a:defRPr sz="1800">
                <a:solidFill>
                  <a:srgbClr val="000000"/>
                </a:solidFill>
              </a:defRPr>
            </a:pPr>
            <a:endParaRPr lang="en-CA" sz="1050" i="1" dirty="0">
              <a:solidFill>
                <a:schemeClr val="accent5">
                  <a:lumMod val="75000"/>
                </a:schemeClr>
              </a:solidFill>
              <a:latin typeface="Century Gothic" panose="020B0502020202020204" pitchFamily="34" charset="0"/>
              <a:cs typeface="Times New Roman" panose="02020603050405020304" pitchFamily="18" charset="0"/>
            </a:endParaRPr>
          </a:p>
          <a:p>
            <a:pPr marL="226060" lvl="0" defTabSz="905255">
              <a:lnSpc>
                <a:spcPct val="90000"/>
              </a:lnSpc>
              <a:buSzTx/>
              <a:buNone/>
              <a:defRPr sz="1800">
                <a:solidFill>
                  <a:srgbClr val="000000"/>
                </a:solidFill>
              </a:defRPr>
            </a:pPr>
            <a:r>
              <a:rPr lang="en-CA" sz="2800" dirty="0">
                <a:solidFill>
                  <a:schemeClr val="accent5">
                    <a:lumMod val="75000"/>
                  </a:schemeClr>
                </a:solidFill>
                <a:latin typeface="Century Gothic" panose="020B0502020202020204" pitchFamily="34" charset="0"/>
                <a:cs typeface="Times New Roman"/>
              </a:rPr>
              <a:t>Most reports will include the following sections:</a:t>
            </a:r>
          </a:p>
        </p:txBody>
      </p:sp>
      <p:sp>
        <p:nvSpPr>
          <p:cNvPr id="6" name="TextBox 5">
            <a:extLst>
              <a:ext uri="{FF2B5EF4-FFF2-40B4-BE49-F238E27FC236}">
                <a16:creationId xmlns:a16="http://schemas.microsoft.com/office/drawing/2014/main" id="{0FB4EC8B-2CD4-4399-BB65-5E1303F5FD13}"/>
              </a:ext>
            </a:extLst>
          </p:cNvPr>
          <p:cNvSpPr txBox="1"/>
          <p:nvPr/>
        </p:nvSpPr>
        <p:spPr>
          <a:xfrm>
            <a:off x="557514" y="5098104"/>
            <a:ext cx="10599575" cy="1015663"/>
          </a:xfrm>
          <a:prstGeom prst="rect">
            <a:avLst/>
          </a:prstGeom>
          <a:noFill/>
        </p:spPr>
        <p:txBody>
          <a:bodyPr wrap="square" lIns="91440" tIns="45720" rIns="91440" bIns="45720" rtlCol="0" anchor="t">
            <a:spAutoFit/>
          </a:bodyPr>
          <a:lstStyle/>
          <a:p>
            <a:r>
              <a:rPr lang="en-CA" sz="2000" b="1" i="1" dirty="0">
                <a:solidFill>
                  <a:schemeClr val="accent5">
                    <a:lumMod val="75000"/>
                  </a:schemeClr>
                </a:solidFill>
                <a:latin typeface="Century Gothic" panose="020B0502020202020204" pitchFamily="34" charset="0"/>
                <a:cs typeface="Times New Roman" panose="02020603050405020304" pitchFamily="18" charset="0"/>
              </a:rPr>
              <a:t>Note: a scientific paper must do more than chronologically introduce your research.  You should, at the same time, explain to your reader why your research findings are interesting, valid, acceptable, or important.</a:t>
            </a:r>
          </a:p>
        </p:txBody>
      </p:sp>
      <p:sp>
        <p:nvSpPr>
          <p:cNvPr id="2" name="TextBox 1">
            <a:extLst>
              <a:ext uri="{FF2B5EF4-FFF2-40B4-BE49-F238E27FC236}">
                <a16:creationId xmlns:a16="http://schemas.microsoft.com/office/drawing/2014/main" id="{AEC06643-97D5-4551-9FAB-92F07647E07E}"/>
              </a:ext>
            </a:extLst>
          </p:cNvPr>
          <p:cNvSpPr txBox="1"/>
          <p:nvPr/>
        </p:nvSpPr>
        <p:spPr>
          <a:xfrm>
            <a:off x="870333" y="3336757"/>
            <a:ext cx="1421176" cy="461665"/>
          </a:xfrm>
          <a:prstGeom prst="rect">
            <a:avLst/>
          </a:prstGeom>
          <a:noFill/>
        </p:spPr>
        <p:txBody>
          <a:bodyPr wrap="square" rtlCol="0">
            <a:spAutoFit/>
          </a:bodyPr>
          <a:lstStyle/>
          <a:p>
            <a:r>
              <a:rPr lang="en-CA" sz="2400" b="1" dirty="0">
                <a:solidFill>
                  <a:schemeClr val="accent5">
                    <a:lumMod val="75000"/>
                  </a:schemeClr>
                </a:solidFill>
              </a:rPr>
              <a:t>Abstract</a:t>
            </a:r>
          </a:p>
        </p:txBody>
      </p:sp>
      <p:sp>
        <p:nvSpPr>
          <p:cNvPr id="3" name="TextBox 2">
            <a:extLst>
              <a:ext uri="{FF2B5EF4-FFF2-40B4-BE49-F238E27FC236}">
                <a16:creationId xmlns:a16="http://schemas.microsoft.com/office/drawing/2014/main" id="{7F166C1F-E4BC-46C3-BBEB-42BFCDD07DF7}"/>
              </a:ext>
            </a:extLst>
          </p:cNvPr>
          <p:cNvSpPr txBox="1"/>
          <p:nvPr/>
        </p:nvSpPr>
        <p:spPr>
          <a:xfrm>
            <a:off x="4860274" y="3348418"/>
            <a:ext cx="1994053" cy="461665"/>
          </a:xfrm>
          <a:prstGeom prst="rect">
            <a:avLst/>
          </a:prstGeom>
          <a:noFill/>
        </p:spPr>
        <p:txBody>
          <a:bodyPr wrap="square" rtlCol="0">
            <a:spAutoFit/>
          </a:bodyPr>
          <a:lstStyle/>
          <a:p>
            <a:r>
              <a:rPr lang="en-CA" sz="2400" b="1" dirty="0">
                <a:solidFill>
                  <a:schemeClr val="accent5">
                    <a:lumMod val="75000"/>
                  </a:schemeClr>
                </a:solidFill>
                <a:latin typeface="Century Gothic" panose="020B0502020202020204" pitchFamily="34" charset="0"/>
              </a:rPr>
              <a:t>Introduction</a:t>
            </a:r>
          </a:p>
        </p:txBody>
      </p:sp>
      <p:sp>
        <p:nvSpPr>
          <p:cNvPr id="7" name="TextBox 6">
            <a:extLst>
              <a:ext uri="{FF2B5EF4-FFF2-40B4-BE49-F238E27FC236}">
                <a16:creationId xmlns:a16="http://schemas.microsoft.com/office/drawing/2014/main" id="{6CC8EA03-A781-4C4A-A783-BC1822CC562D}"/>
              </a:ext>
            </a:extLst>
          </p:cNvPr>
          <p:cNvSpPr txBox="1"/>
          <p:nvPr/>
        </p:nvSpPr>
        <p:spPr>
          <a:xfrm>
            <a:off x="8463710" y="3340177"/>
            <a:ext cx="2418200" cy="738664"/>
          </a:xfrm>
          <a:prstGeom prst="rect">
            <a:avLst/>
          </a:prstGeom>
          <a:noFill/>
        </p:spPr>
        <p:txBody>
          <a:bodyPr wrap="square" rtlCol="0">
            <a:spAutoFit/>
          </a:bodyPr>
          <a:lstStyle/>
          <a:p>
            <a:r>
              <a:rPr lang="en-CA" sz="2400" b="1" dirty="0">
                <a:solidFill>
                  <a:schemeClr val="accent5">
                    <a:lumMod val="75000"/>
                  </a:schemeClr>
                </a:solidFill>
                <a:effectLst/>
                <a:latin typeface="Century Gothic" panose="020B0502020202020204" pitchFamily="34" charset="0"/>
                <a:ea typeface="Calibri" panose="020F0502020204030204" pitchFamily="34" charset="0"/>
                <a:cs typeface="Times New Roman" panose="02020603050405020304" pitchFamily="18" charset="0"/>
              </a:rPr>
              <a:t>Methodologies</a:t>
            </a:r>
          </a:p>
          <a:p>
            <a:endParaRPr lang="en-CA" dirty="0"/>
          </a:p>
        </p:txBody>
      </p:sp>
      <p:sp>
        <p:nvSpPr>
          <p:cNvPr id="8" name="TextBox 7">
            <a:extLst>
              <a:ext uri="{FF2B5EF4-FFF2-40B4-BE49-F238E27FC236}">
                <a16:creationId xmlns:a16="http://schemas.microsoft.com/office/drawing/2014/main" id="{32157685-6047-4615-9F2A-753150539485}"/>
              </a:ext>
            </a:extLst>
          </p:cNvPr>
          <p:cNvSpPr txBox="1"/>
          <p:nvPr/>
        </p:nvSpPr>
        <p:spPr>
          <a:xfrm>
            <a:off x="870333" y="4313425"/>
            <a:ext cx="1652530" cy="461665"/>
          </a:xfrm>
          <a:prstGeom prst="rect">
            <a:avLst/>
          </a:prstGeom>
          <a:noFill/>
        </p:spPr>
        <p:txBody>
          <a:bodyPr wrap="square" rtlCol="0">
            <a:spAutoFit/>
          </a:bodyPr>
          <a:lstStyle/>
          <a:p>
            <a:r>
              <a:rPr lang="en-CA" sz="2400" b="1" dirty="0">
                <a:solidFill>
                  <a:schemeClr val="accent5">
                    <a:lumMod val="75000"/>
                  </a:schemeClr>
                </a:solidFill>
                <a:latin typeface="Century Gothic" panose="020B0502020202020204" pitchFamily="34" charset="0"/>
              </a:rPr>
              <a:t>Results</a:t>
            </a:r>
          </a:p>
        </p:txBody>
      </p:sp>
      <p:sp>
        <p:nvSpPr>
          <p:cNvPr id="9" name="TextBox 8">
            <a:extLst>
              <a:ext uri="{FF2B5EF4-FFF2-40B4-BE49-F238E27FC236}">
                <a16:creationId xmlns:a16="http://schemas.microsoft.com/office/drawing/2014/main" id="{F3C7CB61-A7AF-48B8-9E8B-DB7376C4D47C}"/>
              </a:ext>
            </a:extLst>
          </p:cNvPr>
          <p:cNvSpPr txBox="1"/>
          <p:nvPr/>
        </p:nvSpPr>
        <p:spPr>
          <a:xfrm>
            <a:off x="5010500" y="4313426"/>
            <a:ext cx="1776193" cy="461665"/>
          </a:xfrm>
          <a:prstGeom prst="rect">
            <a:avLst/>
          </a:prstGeom>
          <a:noFill/>
        </p:spPr>
        <p:txBody>
          <a:bodyPr wrap="square" rtlCol="0">
            <a:spAutoFit/>
          </a:bodyPr>
          <a:lstStyle/>
          <a:p>
            <a:r>
              <a:rPr lang="en-CA" sz="2400" b="1" dirty="0">
                <a:solidFill>
                  <a:schemeClr val="accent5">
                    <a:lumMod val="75000"/>
                  </a:schemeClr>
                </a:solidFill>
                <a:latin typeface="Century Gothic" panose="020B0502020202020204" pitchFamily="34" charset="0"/>
              </a:rPr>
              <a:t>Discussion</a:t>
            </a:r>
          </a:p>
        </p:txBody>
      </p:sp>
      <p:sp>
        <p:nvSpPr>
          <p:cNvPr id="10" name="TextBox 9">
            <a:extLst>
              <a:ext uri="{FF2B5EF4-FFF2-40B4-BE49-F238E27FC236}">
                <a16:creationId xmlns:a16="http://schemas.microsoft.com/office/drawing/2014/main" id="{FCE675D2-7FBC-405E-B600-87A5F37DD37F}"/>
              </a:ext>
            </a:extLst>
          </p:cNvPr>
          <p:cNvSpPr txBox="1"/>
          <p:nvPr/>
        </p:nvSpPr>
        <p:spPr>
          <a:xfrm>
            <a:off x="8571124" y="4313426"/>
            <a:ext cx="2203372" cy="461665"/>
          </a:xfrm>
          <a:prstGeom prst="rect">
            <a:avLst/>
          </a:prstGeom>
          <a:noFill/>
        </p:spPr>
        <p:txBody>
          <a:bodyPr wrap="square" rtlCol="0">
            <a:spAutoFit/>
          </a:bodyPr>
          <a:lstStyle/>
          <a:p>
            <a:r>
              <a:rPr lang="en-CA" sz="2400" b="1" dirty="0">
                <a:solidFill>
                  <a:schemeClr val="accent5">
                    <a:lumMod val="75000"/>
                  </a:schemeClr>
                </a:solidFill>
                <a:latin typeface="Century Gothic" panose="020B0502020202020204" pitchFamily="34" charset="0"/>
              </a:rPr>
              <a:t>Conclusion</a:t>
            </a:r>
          </a:p>
        </p:txBody>
      </p:sp>
    </p:spTree>
    <p:extLst>
      <p:ext uri="{BB962C8B-B14F-4D97-AF65-F5344CB8AC3E}">
        <p14:creationId xmlns:p14="http://schemas.microsoft.com/office/powerpoint/2010/main" val="180496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3" grpId="0"/>
      <p:bldP spid="7" grpId="0"/>
      <p:bldP spid="8"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CF8BE6-4465-4765-A5F1-61527DE95283}"/>
              </a:ext>
            </a:extLst>
          </p:cNvPr>
          <p:cNvSpPr txBox="1"/>
          <p:nvPr/>
        </p:nvSpPr>
        <p:spPr>
          <a:xfrm>
            <a:off x="444497" y="546057"/>
            <a:ext cx="2596158" cy="769441"/>
          </a:xfrm>
          <a:prstGeom prst="rect">
            <a:avLst/>
          </a:prstGeom>
          <a:noFill/>
        </p:spPr>
        <p:txBody>
          <a:bodyPr wrap="square" rtlCol="0">
            <a:spAutoFit/>
          </a:bodyPr>
          <a:lstStyle/>
          <a:p>
            <a:r>
              <a:rPr lang="en-CA" sz="4400" b="1" dirty="0">
                <a:solidFill>
                  <a:schemeClr val="accent5">
                    <a:lumMod val="75000"/>
                  </a:schemeClr>
                </a:solidFill>
                <a:latin typeface="Century Gothic" panose="020B0502020202020204" pitchFamily="34" charset="0"/>
                <a:cs typeface="Times New Roman" panose="02020603050405020304" pitchFamily="18" charset="0"/>
              </a:rPr>
              <a:t>Abstract</a:t>
            </a:r>
          </a:p>
        </p:txBody>
      </p:sp>
      <p:sp>
        <p:nvSpPr>
          <p:cNvPr id="6" name="TextBox 5">
            <a:extLst>
              <a:ext uri="{FF2B5EF4-FFF2-40B4-BE49-F238E27FC236}">
                <a16:creationId xmlns:a16="http://schemas.microsoft.com/office/drawing/2014/main" id="{1DA67934-625A-4289-B1B1-C1194F0E2965}"/>
              </a:ext>
            </a:extLst>
          </p:cNvPr>
          <p:cNvSpPr txBox="1"/>
          <p:nvPr/>
        </p:nvSpPr>
        <p:spPr>
          <a:xfrm>
            <a:off x="488564" y="1735273"/>
            <a:ext cx="5482578" cy="677108"/>
          </a:xfrm>
          <a:prstGeom prst="rect">
            <a:avLst/>
          </a:prstGeom>
          <a:noFill/>
        </p:spPr>
        <p:txBody>
          <a:bodyPr wrap="square" rtlCol="0">
            <a:spAutoFit/>
          </a:bodyPr>
          <a:lstStyle/>
          <a:p>
            <a:r>
              <a:rPr lang="en-CA" sz="2000" b="1" dirty="0">
                <a:solidFill>
                  <a:schemeClr val="accent5">
                    <a:lumMod val="75000"/>
                  </a:schemeClr>
                </a:solidFill>
                <a:latin typeface="Century Gothic" panose="020B0502020202020204" pitchFamily="34" charset="0"/>
                <a:cs typeface="Times New Roman" panose="02020603050405020304" pitchFamily="18" charset="0"/>
              </a:rPr>
              <a:t>Components of a good abstract include</a:t>
            </a:r>
          </a:p>
          <a:p>
            <a:endParaRPr lang="en-CA" dirty="0"/>
          </a:p>
        </p:txBody>
      </p:sp>
      <p:sp>
        <p:nvSpPr>
          <p:cNvPr id="7" name="TextBox 6">
            <a:extLst>
              <a:ext uri="{FF2B5EF4-FFF2-40B4-BE49-F238E27FC236}">
                <a16:creationId xmlns:a16="http://schemas.microsoft.com/office/drawing/2014/main" id="{5A3C9676-F8AC-48C4-884A-F17EA82F2CE1}"/>
              </a:ext>
            </a:extLst>
          </p:cNvPr>
          <p:cNvSpPr txBox="1"/>
          <p:nvPr/>
        </p:nvSpPr>
        <p:spPr>
          <a:xfrm>
            <a:off x="3886038" y="338192"/>
            <a:ext cx="7720685" cy="1200329"/>
          </a:xfrm>
          <a:prstGeom prst="rect">
            <a:avLst/>
          </a:prstGeom>
          <a:noFill/>
        </p:spPr>
        <p:txBody>
          <a:bodyPr wrap="square" lIns="91440" tIns="45720" rIns="91440" bIns="45720" rtlCol="0" anchor="t">
            <a:spAutoFit/>
          </a:bodyPr>
          <a:lstStyle/>
          <a:p>
            <a:r>
              <a:rPr lang="en-CA" sz="2400" dirty="0">
                <a:solidFill>
                  <a:schemeClr val="accent5">
                    <a:lumMod val="75000"/>
                  </a:schemeClr>
                </a:solidFill>
                <a:latin typeface="Century Gothic" panose="020B0502020202020204" pitchFamily="34" charset="0"/>
                <a:cs typeface="Times New Roman"/>
              </a:rPr>
              <a:t>Abstracts are very short summaries of your work.</a:t>
            </a:r>
          </a:p>
          <a:p>
            <a:r>
              <a:rPr lang="en-CA" sz="2400" dirty="0">
                <a:solidFill>
                  <a:schemeClr val="accent5">
                    <a:lumMod val="75000"/>
                  </a:schemeClr>
                </a:solidFill>
                <a:latin typeface="Century Gothic" panose="020B0502020202020204" pitchFamily="34" charset="0"/>
                <a:cs typeface="Times New Roman"/>
              </a:rPr>
              <a:t>They are meant to draw in a potential reader so that they will engage with the full paper.</a:t>
            </a:r>
          </a:p>
        </p:txBody>
      </p:sp>
      <p:sp>
        <p:nvSpPr>
          <p:cNvPr id="2" name="TextBox 1">
            <a:extLst>
              <a:ext uri="{FF2B5EF4-FFF2-40B4-BE49-F238E27FC236}">
                <a16:creationId xmlns:a16="http://schemas.microsoft.com/office/drawing/2014/main" id="{6F9BE696-4AFA-44CC-B8E5-B2CFAEF66EDE}"/>
              </a:ext>
            </a:extLst>
          </p:cNvPr>
          <p:cNvSpPr txBox="1"/>
          <p:nvPr/>
        </p:nvSpPr>
        <p:spPr>
          <a:xfrm>
            <a:off x="488564" y="2382622"/>
            <a:ext cx="10653310" cy="1154162"/>
          </a:xfrm>
          <a:prstGeom prst="rect">
            <a:avLst/>
          </a:prstGeom>
          <a:noFill/>
        </p:spPr>
        <p:txBody>
          <a:bodyPr wrap="square" rtlCol="0">
            <a:spAutoFit/>
          </a:bodyPr>
          <a:lstStyle/>
          <a:p>
            <a:r>
              <a:rPr lang="en-CA" sz="2000" b="1" dirty="0">
                <a:solidFill>
                  <a:schemeClr val="accent5">
                    <a:lumMod val="75000"/>
                  </a:schemeClr>
                </a:solidFill>
                <a:latin typeface="Century Gothic" panose="020B0502020202020204" pitchFamily="34" charset="0"/>
                <a:cs typeface="Times New Roman" panose="02020603050405020304" pitchFamily="18" charset="0"/>
              </a:rPr>
              <a:t>Problem and Relevance.</a:t>
            </a:r>
            <a:r>
              <a:rPr lang="en-CA" sz="2000" dirty="0">
                <a:solidFill>
                  <a:schemeClr val="accent5">
                    <a:lumMod val="75000"/>
                  </a:schemeClr>
                </a:solidFill>
                <a:latin typeface="Century Gothic" panose="020B0502020202020204" pitchFamily="34" charset="0"/>
                <a:cs typeface="Times New Roman" panose="02020603050405020304" pitchFamily="18" charset="0"/>
              </a:rPr>
              <a:t> Here, you want to provide some background to the study, the motivation behind the study, and/or the specific question or hypothesis you addressed. You should be able to set the stage with only one or two sentences.</a:t>
            </a:r>
          </a:p>
          <a:p>
            <a:endParaRPr lang="en-CA" sz="9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7641DFC-F25A-4568-8225-9DEBECA353FC}"/>
              </a:ext>
            </a:extLst>
          </p:cNvPr>
          <p:cNvSpPr txBox="1"/>
          <p:nvPr/>
        </p:nvSpPr>
        <p:spPr>
          <a:xfrm>
            <a:off x="488564" y="3503417"/>
            <a:ext cx="10653310" cy="538609"/>
          </a:xfrm>
          <a:prstGeom prst="rect">
            <a:avLst/>
          </a:prstGeom>
          <a:noFill/>
        </p:spPr>
        <p:txBody>
          <a:bodyPr wrap="square" rtlCol="0">
            <a:spAutoFit/>
          </a:bodyPr>
          <a:lstStyle/>
          <a:p>
            <a:r>
              <a:rPr lang="en-CA" sz="2000" b="1" dirty="0">
                <a:solidFill>
                  <a:schemeClr val="accent5">
                    <a:lumMod val="75000"/>
                  </a:schemeClr>
                </a:solidFill>
                <a:latin typeface="Century Gothic" panose="020B0502020202020204" pitchFamily="34" charset="0"/>
                <a:cs typeface="Times New Roman" panose="02020603050405020304" pitchFamily="18" charset="0"/>
              </a:rPr>
              <a:t>Methods.</a:t>
            </a:r>
            <a:r>
              <a:rPr lang="en-CA" sz="2000" dirty="0">
                <a:solidFill>
                  <a:schemeClr val="accent5">
                    <a:lumMod val="75000"/>
                  </a:schemeClr>
                </a:solidFill>
                <a:latin typeface="Century Gothic" panose="020B0502020202020204" pitchFamily="34" charset="0"/>
                <a:cs typeface="Times New Roman" panose="02020603050405020304" pitchFamily="18" charset="0"/>
              </a:rPr>
              <a:t> Next, you want to give a very brief overview of your methods.</a:t>
            </a:r>
          </a:p>
          <a:p>
            <a:endParaRPr lang="en-CA" sz="9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14C1DBA-07DA-4F66-BAD8-D8A3C5581378}"/>
              </a:ext>
            </a:extLst>
          </p:cNvPr>
          <p:cNvSpPr txBox="1"/>
          <p:nvPr/>
        </p:nvSpPr>
        <p:spPr>
          <a:xfrm>
            <a:off x="488564" y="4091800"/>
            <a:ext cx="10785513" cy="707886"/>
          </a:xfrm>
          <a:prstGeom prst="rect">
            <a:avLst/>
          </a:prstGeom>
          <a:noFill/>
        </p:spPr>
        <p:txBody>
          <a:bodyPr wrap="square" rtlCol="0">
            <a:spAutoFit/>
          </a:bodyPr>
          <a:lstStyle/>
          <a:p>
            <a:r>
              <a:rPr lang="en-CA" sz="2000" b="1" dirty="0">
                <a:solidFill>
                  <a:schemeClr val="accent5">
                    <a:lumMod val="75000"/>
                  </a:schemeClr>
                </a:solidFill>
                <a:latin typeface="Century Gothic" panose="020B0502020202020204" pitchFamily="34" charset="0"/>
                <a:cs typeface="Times New Roman" panose="02020603050405020304" pitchFamily="18" charset="0"/>
              </a:rPr>
              <a:t>Key findings.</a:t>
            </a:r>
            <a:r>
              <a:rPr lang="en-CA" sz="2000" dirty="0">
                <a:solidFill>
                  <a:schemeClr val="accent5">
                    <a:lumMod val="75000"/>
                  </a:schemeClr>
                </a:solidFill>
                <a:latin typeface="Century Gothic" panose="020B0502020202020204" pitchFamily="34" charset="0"/>
                <a:cs typeface="Times New Roman" panose="02020603050405020304" pitchFamily="18" charset="0"/>
              </a:rPr>
              <a:t> When describing your results, strive to focus on the main finding(s) and list no more than two or three points.</a:t>
            </a:r>
          </a:p>
        </p:txBody>
      </p:sp>
      <p:sp>
        <p:nvSpPr>
          <p:cNvPr id="9" name="TextBox 8">
            <a:extLst>
              <a:ext uri="{FF2B5EF4-FFF2-40B4-BE49-F238E27FC236}">
                <a16:creationId xmlns:a16="http://schemas.microsoft.com/office/drawing/2014/main" id="{8022E822-6D70-47D8-AB2B-5D15C35D380D}"/>
              </a:ext>
            </a:extLst>
          </p:cNvPr>
          <p:cNvSpPr txBox="1"/>
          <p:nvPr/>
        </p:nvSpPr>
        <p:spPr>
          <a:xfrm>
            <a:off x="488564" y="4818683"/>
            <a:ext cx="10901643" cy="707886"/>
          </a:xfrm>
          <a:prstGeom prst="rect">
            <a:avLst/>
          </a:prstGeom>
          <a:noFill/>
        </p:spPr>
        <p:txBody>
          <a:bodyPr wrap="square" rtlCol="0">
            <a:spAutoFit/>
          </a:bodyPr>
          <a:lstStyle/>
          <a:p>
            <a:r>
              <a:rPr lang="en-CA" sz="2000" b="1" dirty="0">
                <a:solidFill>
                  <a:schemeClr val="accent5">
                    <a:lumMod val="75000"/>
                  </a:schemeClr>
                </a:solidFill>
                <a:latin typeface="Century Gothic" panose="020B0502020202020204" pitchFamily="34" charset="0"/>
                <a:cs typeface="Times New Roman" panose="02020603050405020304" pitchFamily="18" charset="0"/>
              </a:rPr>
              <a:t>Conclusions based on findings and implications.</a:t>
            </a:r>
            <a:r>
              <a:rPr lang="en-CA" sz="2000" dirty="0">
                <a:solidFill>
                  <a:schemeClr val="accent5">
                    <a:lumMod val="75000"/>
                  </a:schemeClr>
                </a:solidFill>
                <a:latin typeface="Century Gothic" panose="020B0502020202020204" pitchFamily="34" charset="0"/>
                <a:cs typeface="Times New Roman" panose="02020603050405020304" pitchFamily="18" charset="0"/>
              </a:rPr>
              <a:t> The conclusions section is where you want to drive home the broader implications of your study.</a:t>
            </a:r>
          </a:p>
        </p:txBody>
      </p:sp>
      <p:sp>
        <p:nvSpPr>
          <p:cNvPr id="10" name="TextBox 9">
            <a:extLst>
              <a:ext uri="{FF2B5EF4-FFF2-40B4-BE49-F238E27FC236}">
                <a16:creationId xmlns:a16="http://schemas.microsoft.com/office/drawing/2014/main" id="{C817C882-98CE-47B9-95B6-9FE0D21E4B01}"/>
              </a:ext>
            </a:extLst>
          </p:cNvPr>
          <p:cNvSpPr txBox="1"/>
          <p:nvPr/>
        </p:nvSpPr>
        <p:spPr>
          <a:xfrm>
            <a:off x="572877" y="5813064"/>
            <a:ext cx="10455007" cy="830997"/>
          </a:xfrm>
          <a:prstGeom prst="rect">
            <a:avLst/>
          </a:prstGeom>
          <a:noFill/>
        </p:spPr>
        <p:txBody>
          <a:bodyPr wrap="square" rtlCol="0">
            <a:spAutoFit/>
          </a:bodyPr>
          <a:lstStyle/>
          <a:p>
            <a:pPr algn="ctr"/>
            <a:r>
              <a:rPr lang="en-CA" sz="2400" dirty="0">
                <a:solidFill>
                  <a:schemeClr val="accent5">
                    <a:lumMod val="75000"/>
                  </a:schemeClr>
                </a:solidFill>
                <a:latin typeface="Century Gothic" panose="020B0502020202020204" pitchFamily="34" charset="0"/>
                <a:cs typeface="Times New Roman" panose="02020603050405020304" pitchFamily="18" charset="0"/>
              </a:rPr>
              <a:t>* </a:t>
            </a:r>
            <a:r>
              <a:rPr lang="en-CA" sz="2400" b="1" dirty="0">
                <a:solidFill>
                  <a:schemeClr val="accent5">
                    <a:lumMod val="75000"/>
                  </a:schemeClr>
                </a:solidFill>
                <a:latin typeface="Century Gothic" panose="020B0502020202020204" pitchFamily="34" charset="0"/>
                <a:cs typeface="Times New Roman" panose="02020603050405020304" pitchFamily="18" charset="0"/>
              </a:rPr>
              <a:t>Remember </a:t>
            </a:r>
            <a:r>
              <a:rPr lang="en-CA" sz="2400" dirty="0">
                <a:solidFill>
                  <a:schemeClr val="accent5">
                    <a:lumMod val="75000"/>
                  </a:schemeClr>
                </a:solidFill>
                <a:latin typeface="Century Gothic" panose="020B0502020202020204" pitchFamily="34" charset="0"/>
                <a:cs typeface="Times New Roman" panose="02020603050405020304" pitchFamily="18" charset="0"/>
              </a:rPr>
              <a:t>that abstracts must be short.  Be as concise as humanly possible.</a:t>
            </a:r>
          </a:p>
        </p:txBody>
      </p:sp>
    </p:spTree>
    <p:extLst>
      <p:ext uri="{BB962C8B-B14F-4D97-AF65-F5344CB8AC3E}">
        <p14:creationId xmlns:p14="http://schemas.microsoft.com/office/powerpoint/2010/main" val="206507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3"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D0D70A-7D7B-4E04-B59F-F690B406BC99}"/>
              </a:ext>
            </a:extLst>
          </p:cNvPr>
          <p:cNvSpPr txBox="1"/>
          <p:nvPr/>
        </p:nvSpPr>
        <p:spPr>
          <a:xfrm>
            <a:off x="382555" y="373225"/>
            <a:ext cx="3668450" cy="769441"/>
          </a:xfrm>
          <a:prstGeom prst="rect">
            <a:avLst/>
          </a:prstGeom>
          <a:noFill/>
        </p:spPr>
        <p:txBody>
          <a:bodyPr wrap="square" rtlCol="0">
            <a:spAutoFit/>
          </a:bodyPr>
          <a:lstStyle/>
          <a:p>
            <a:r>
              <a:rPr lang="en-CA" sz="4400" b="1" dirty="0">
                <a:solidFill>
                  <a:schemeClr val="accent5">
                    <a:lumMod val="75000"/>
                  </a:schemeClr>
                </a:solidFill>
                <a:latin typeface="Century Gothic" panose="020B0502020202020204" pitchFamily="34" charset="0"/>
                <a:cs typeface="Times New Roman" panose="02020603050405020304" pitchFamily="18" charset="0"/>
              </a:rPr>
              <a:t>Introduction</a:t>
            </a:r>
          </a:p>
        </p:txBody>
      </p:sp>
      <p:sp>
        <p:nvSpPr>
          <p:cNvPr id="6" name="TextBox 5">
            <a:extLst>
              <a:ext uri="{FF2B5EF4-FFF2-40B4-BE49-F238E27FC236}">
                <a16:creationId xmlns:a16="http://schemas.microsoft.com/office/drawing/2014/main" id="{7B00A926-3890-4164-9639-9B3C09740483}"/>
              </a:ext>
            </a:extLst>
          </p:cNvPr>
          <p:cNvSpPr txBox="1"/>
          <p:nvPr/>
        </p:nvSpPr>
        <p:spPr>
          <a:xfrm>
            <a:off x="4348717" y="237352"/>
            <a:ext cx="7312506" cy="1200329"/>
          </a:xfrm>
          <a:prstGeom prst="rect">
            <a:avLst/>
          </a:prstGeom>
          <a:noFill/>
        </p:spPr>
        <p:txBody>
          <a:bodyPr wrap="square" lIns="91440" tIns="45720" rIns="91440" bIns="45720" rtlCol="0" anchor="t">
            <a:spAutoFit/>
          </a:bodyPr>
          <a:lstStyle/>
          <a:p>
            <a:r>
              <a:rPr lang="en-CA" sz="2400" dirty="0">
                <a:solidFill>
                  <a:schemeClr val="accent5">
                    <a:lumMod val="75000"/>
                  </a:schemeClr>
                </a:solidFill>
                <a:latin typeface="Century Gothic" panose="020B0502020202020204" pitchFamily="34" charset="0"/>
                <a:cs typeface="Times New Roman"/>
              </a:rPr>
              <a:t>The purpose of your introduction is to discuss the motivation of your research and to prepare your reader for the structure of your paper.</a:t>
            </a:r>
          </a:p>
        </p:txBody>
      </p:sp>
      <p:sp>
        <p:nvSpPr>
          <p:cNvPr id="7" name="TextBox 6">
            <a:extLst>
              <a:ext uri="{FF2B5EF4-FFF2-40B4-BE49-F238E27FC236}">
                <a16:creationId xmlns:a16="http://schemas.microsoft.com/office/drawing/2014/main" id="{4F667C7B-EB88-4BAF-A6B6-18CE415192CA}"/>
              </a:ext>
            </a:extLst>
          </p:cNvPr>
          <p:cNvSpPr txBox="1"/>
          <p:nvPr/>
        </p:nvSpPr>
        <p:spPr>
          <a:xfrm>
            <a:off x="382554" y="2208751"/>
            <a:ext cx="7312505" cy="3265446"/>
          </a:xfrm>
          <a:prstGeom prst="rect">
            <a:avLst/>
          </a:prstGeom>
          <a:noFill/>
        </p:spPr>
        <p:txBody>
          <a:bodyPr wrap="square" rtlCol="0">
            <a:spAutoFit/>
          </a:bodyPr>
          <a:lstStyle/>
          <a:p>
            <a:pPr>
              <a:lnSpc>
                <a:spcPct val="150000"/>
              </a:lnSpc>
            </a:pPr>
            <a:r>
              <a:rPr lang="en-CA" sz="2000" dirty="0">
                <a:solidFill>
                  <a:schemeClr val="accent5">
                    <a:lumMod val="75000"/>
                  </a:schemeClr>
                </a:solidFill>
                <a:latin typeface="Century Gothic" panose="020B0502020202020204" pitchFamily="34" charset="0"/>
                <a:cs typeface="Times New Roman" panose="02020603050405020304" pitchFamily="18" charset="0"/>
              </a:rPr>
              <a:t>There are four components that make up your introduction:</a:t>
            </a:r>
          </a:p>
          <a:p>
            <a:pPr marL="800100" lvl="1" indent="-342900">
              <a:lnSpc>
                <a:spcPct val="150000"/>
              </a:lnSpc>
              <a:buFont typeface="Arial" panose="020B0604020202020204" pitchFamily="34" charset="0"/>
              <a:buChar char="•"/>
            </a:pPr>
            <a:r>
              <a:rPr lang="en-CA" sz="2000" dirty="0">
                <a:solidFill>
                  <a:schemeClr val="accent5">
                    <a:lumMod val="75000"/>
                  </a:schemeClr>
                </a:solidFill>
                <a:latin typeface="Century Gothic" panose="020B0502020202020204" pitchFamily="34" charset="0"/>
                <a:cs typeface="Times New Roman" panose="02020603050405020304" pitchFamily="18" charset="0"/>
              </a:rPr>
              <a:t>Context</a:t>
            </a:r>
          </a:p>
          <a:p>
            <a:pPr marL="800100" lvl="1" indent="-342900">
              <a:lnSpc>
                <a:spcPct val="150000"/>
              </a:lnSpc>
              <a:buFont typeface="Arial" panose="020B0604020202020204" pitchFamily="34" charset="0"/>
              <a:buChar char="•"/>
            </a:pPr>
            <a:r>
              <a:rPr lang="en-CA" sz="2000" dirty="0">
                <a:solidFill>
                  <a:schemeClr val="accent5">
                    <a:lumMod val="75000"/>
                  </a:schemeClr>
                </a:solidFill>
                <a:latin typeface="Century Gothic" panose="020B0502020202020204" pitchFamily="34" charset="0"/>
                <a:cs typeface="Times New Roman" panose="02020603050405020304" pitchFamily="18" charset="0"/>
              </a:rPr>
              <a:t>Need (in context)</a:t>
            </a:r>
          </a:p>
          <a:p>
            <a:pPr marL="800100" lvl="1" indent="-342900">
              <a:lnSpc>
                <a:spcPct val="150000"/>
              </a:lnSpc>
              <a:buFont typeface="Arial" panose="020B0604020202020204" pitchFamily="34" charset="0"/>
              <a:buChar char="•"/>
            </a:pPr>
            <a:r>
              <a:rPr lang="en-CA" sz="2000" dirty="0">
                <a:solidFill>
                  <a:schemeClr val="accent5">
                    <a:lumMod val="75000"/>
                  </a:schemeClr>
                </a:solidFill>
                <a:latin typeface="Century Gothic" panose="020B0502020202020204" pitchFamily="34" charset="0"/>
                <a:cs typeface="Times New Roman" panose="02020603050405020304" pitchFamily="18" charset="0"/>
              </a:rPr>
              <a:t>How does this work address the need</a:t>
            </a:r>
          </a:p>
          <a:p>
            <a:pPr marL="800100" lvl="1" indent="-342900">
              <a:lnSpc>
                <a:spcPct val="150000"/>
              </a:lnSpc>
              <a:buFont typeface="Arial" panose="020B0604020202020204" pitchFamily="34" charset="0"/>
              <a:buChar char="•"/>
            </a:pPr>
            <a:r>
              <a:rPr lang="en-CA" sz="2000" dirty="0">
                <a:solidFill>
                  <a:schemeClr val="accent5">
                    <a:lumMod val="75000"/>
                  </a:schemeClr>
                </a:solidFill>
                <a:latin typeface="Century Gothic" panose="020B0502020202020204" pitchFamily="34" charset="0"/>
                <a:cs typeface="Times New Roman" panose="02020603050405020304" pitchFamily="18" charset="0"/>
              </a:rPr>
              <a:t>Preview the work to prepare your reader for the structure of your paper.</a:t>
            </a:r>
          </a:p>
        </p:txBody>
      </p:sp>
      <p:sp>
        <p:nvSpPr>
          <p:cNvPr id="10" name="TextBox 9">
            <a:extLst>
              <a:ext uri="{FF2B5EF4-FFF2-40B4-BE49-F238E27FC236}">
                <a16:creationId xmlns:a16="http://schemas.microsoft.com/office/drawing/2014/main" id="{FB18336E-4A8B-4998-9064-8EF7115943E2}"/>
              </a:ext>
            </a:extLst>
          </p:cNvPr>
          <p:cNvSpPr txBox="1"/>
          <p:nvPr/>
        </p:nvSpPr>
        <p:spPr>
          <a:xfrm>
            <a:off x="7035282" y="3032448"/>
            <a:ext cx="4637314" cy="923330"/>
          </a:xfrm>
          <a:prstGeom prst="rect">
            <a:avLst/>
          </a:prstGeom>
          <a:noFill/>
        </p:spPr>
        <p:txBody>
          <a:bodyPr wrap="square" rtlCol="0">
            <a:spAutoFit/>
          </a:bodyPr>
          <a:lstStyle/>
          <a:p>
            <a:r>
              <a:rPr lang="en-CA" dirty="0">
                <a:solidFill>
                  <a:schemeClr val="accent5">
                    <a:lumMod val="75000"/>
                  </a:schemeClr>
                </a:solidFill>
                <a:latin typeface="Century Gothic" panose="020B0502020202020204" pitchFamily="34" charset="0"/>
                <a:cs typeface="Times New Roman" panose="02020603050405020304" pitchFamily="18" charset="0"/>
              </a:rPr>
              <a:t>These sections (context and need) work together to express the motivation for the work presented in the paper.</a:t>
            </a:r>
          </a:p>
        </p:txBody>
      </p:sp>
      <p:sp>
        <p:nvSpPr>
          <p:cNvPr id="15" name="Arrow: Left 14">
            <a:extLst>
              <a:ext uri="{FF2B5EF4-FFF2-40B4-BE49-F238E27FC236}">
                <a16:creationId xmlns:a16="http://schemas.microsoft.com/office/drawing/2014/main" id="{2729492F-7E3D-42D3-A6B9-1CBEA09096E6}"/>
              </a:ext>
            </a:extLst>
          </p:cNvPr>
          <p:cNvSpPr/>
          <p:nvPr/>
        </p:nvSpPr>
        <p:spPr>
          <a:xfrm>
            <a:off x="3823567" y="3225462"/>
            <a:ext cx="3144417" cy="233265"/>
          </a:xfrm>
          <a:prstGeom prst="lef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accent5">
                  <a:lumMod val="75000"/>
                </a:schemeClr>
              </a:solidFill>
              <a:highlight>
                <a:srgbClr val="000000"/>
              </a:highlight>
            </a:endParaRPr>
          </a:p>
        </p:txBody>
      </p:sp>
      <p:sp>
        <p:nvSpPr>
          <p:cNvPr id="16" name="Arrow: Left 15">
            <a:extLst>
              <a:ext uri="{FF2B5EF4-FFF2-40B4-BE49-F238E27FC236}">
                <a16:creationId xmlns:a16="http://schemas.microsoft.com/office/drawing/2014/main" id="{2901FF42-B770-4B7B-94D3-587B6C9B1D9A}"/>
              </a:ext>
            </a:extLst>
          </p:cNvPr>
          <p:cNvSpPr/>
          <p:nvPr/>
        </p:nvSpPr>
        <p:spPr>
          <a:xfrm>
            <a:off x="3823567" y="3682220"/>
            <a:ext cx="3144416" cy="237931"/>
          </a:xfrm>
          <a:prstGeom prst="lef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Connector 17">
            <a:extLst>
              <a:ext uri="{FF2B5EF4-FFF2-40B4-BE49-F238E27FC236}">
                <a16:creationId xmlns:a16="http://schemas.microsoft.com/office/drawing/2014/main" id="{B3053FC8-B956-4E7B-92B5-6CC386429CBF}"/>
              </a:ext>
            </a:extLst>
          </p:cNvPr>
          <p:cNvCxnSpPr/>
          <p:nvPr/>
        </p:nvCxnSpPr>
        <p:spPr>
          <a:xfrm>
            <a:off x="7035282" y="2915816"/>
            <a:ext cx="0" cy="678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EGO, toy&#10;&#10;Description automatically generated">
            <a:extLst>
              <a:ext uri="{FF2B5EF4-FFF2-40B4-BE49-F238E27FC236}">
                <a16:creationId xmlns:a16="http://schemas.microsoft.com/office/drawing/2014/main" id="{1C278E0B-67B7-461F-8E5C-B2765EB20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2414" y="4180102"/>
            <a:ext cx="3777032" cy="2360645"/>
          </a:xfrm>
          <a:prstGeom prst="rect">
            <a:avLst/>
          </a:prstGeom>
        </p:spPr>
      </p:pic>
    </p:spTree>
    <p:extLst>
      <p:ext uri="{BB962C8B-B14F-4D97-AF65-F5344CB8AC3E}">
        <p14:creationId xmlns:p14="http://schemas.microsoft.com/office/powerpoint/2010/main" val="30262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1171E8-0271-4576-A43B-7FB86D4EBDC4}"/>
              </a:ext>
            </a:extLst>
          </p:cNvPr>
          <p:cNvSpPr txBox="1"/>
          <p:nvPr/>
        </p:nvSpPr>
        <p:spPr>
          <a:xfrm>
            <a:off x="855987" y="401216"/>
            <a:ext cx="2542785" cy="707886"/>
          </a:xfrm>
          <a:prstGeom prst="rect">
            <a:avLst/>
          </a:prstGeom>
          <a:noFill/>
        </p:spPr>
        <p:txBody>
          <a:bodyPr wrap="square" rtlCol="0">
            <a:spAutoFit/>
          </a:bodyPr>
          <a:lstStyle/>
          <a:p>
            <a:r>
              <a:rPr lang="en-CA" sz="4000" b="1" dirty="0">
                <a:solidFill>
                  <a:schemeClr val="accent5">
                    <a:lumMod val="75000"/>
                  </a:schemeClr>
                </a:solidFill>
                <a:latin typeface="Century Gothic" panose="020B0502020202020204" pitchFamily="34" charset="0"/>
                <a:cs typeface="Times New Roman" panose="02020603050405020304" pitchFamily="18" charset="0"/>
              </a:rPr>
              <a:t>Methods</a:t>
            </a:r>
          </a:p>
        </p:txBody>
      </p:sp>
      <p:sp>
        <p:nvSpPr>
          <p:cNvPr id="7" name="TextBox 6">
            <a:extLst>
              <a:ext uri="{FF2B5EF4-FFF2-40B4-BE49-F238E27FC236}">
                <a16:creationId xmlns:a16="http://schemas.microsoft.com/office/drawing/2014/main" id="{B6C40811-FF96-468C-BB49-AB99F6A46014}"/>
              </a:ext>
            </a:extLst>
          </p:cNvPr>
          <p:cNvSpPr txBox="1"/>
          <p:nvPr/>
        </p:nvSpPr>
        <p:spPr>
          <a:xfrm>
            <a:off x="855987" y="2305615"/>
            <a:ext cx="3598567" cy="2246769"/>
          </a:xfrm>
          <a:prstGeom prst="rect">
            <a:avLst/>
          </a:prstGeom>
          <a:noFill/>
        </p:spPr>
        <p:txBody>
          <a:bodyPr wrap="square" rtlCol="0">
            <a:spAutoFit/>
          </a:bodyPr>
          <a:lstStyle/>
          <a:p>
            <a:r>
              <a:rPr lang="en-CA" sz="2800" dirty="0">
                <a:solidFill>
                  <a:schemeClr val="accent5">
                    <a:lumMod val="75000"/>
                  </a:schemeClr>
                </a:solidFill>
                <a:latin typeface="Century Gothic" panose="020B0502020202020204" pitchFamily="34" charset="0"/>
                <a:cs typeface="Times New Roman" panose="02020603050405020304" pitchFamily="18" charset="0"/>
              </a:rPr>
              <a:t>This section of your report discusses how your experiment worked.</a:t>
            </a:r>
          </a:p>
        </p:txBody>
      </p:sp>
      <p:pic>
        <p:nvPicPr>
          <p:cNvPr id="8" name="Picture Placeholder 4" descr="Close up of person writing text and arrows on glass with a marker">
            <a:extLst>
              <a:ext uri="{FF2B5EF4-FFF2-40B4-BE49-F238E27FC236}">
                <a16:creationId xmlns:a16="http://schemas.microsoft.com/office/drawing/2014/main" id="{491D9857-943C-4A84-A169-0B6BFB528F68}"/>
              </a:ext>
            </a:extLst>
          </p:cNvPr>
          <p:cNvPicPr>
            <a:picLocks noChangeAspect="1"/>
          </p:cNvPicPr>
          <p:nvPr/>
        </p:nvPicPr>
        <p:blipFill>
          <a:blip r:embed="rId2"/>
          <a:srcRect l="21358" r="21358"/>
          <a:stretch>
            <a:fillRect/>
          </a:stretch>
        </p:blipFill>
        <p:spPr>
          <a:xfrm>
            <a:off x="6299200" y="0"/>
            <a:ext cx="5892800" cy="6858000"/>
          </a:xfrm>
          <a:prstGeom prst="rect">
            <a:avLst/>
          </a:prstGeom>
        </p:spPr>
      </p:pic>
    </p:spTree>
    <p:extLst>
      <p:ext uri="{BB962C8B-B14F-4D97-AF65-F5344CB8AC3E}">
        <p14:creationId xmlns:p14="http://schemas.microsoft.com/office/powerpoint/2010/main" val="37252031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_Template_03_CA - v7" id="{215D63C3-B139-4AD7-9F60-51396BC82D2C}" vid="{FAE53EBD-DCD0-4C4A-8B10-EB06EA2364A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2220D665E05544788A1DE57D652212C" ma:contentTypeVersion="11" ma:contentTypeDescription="Create a new document." ma:contentTypeScope="" ma:versionID="7a2d962e0f872f3dd0ab67dcda861151">
  <xsd:schema xmlns:xsd="http://www.w3.org/2001/XMLSchema" xmlns:xs="http://www.w3.org/2001/XMLSchema" xmlns:p="http://schemas.microsoft.com/office/2006/metadata/properties" xmlns:ns2="0e028b44-5165-4274-949e-7db2ad5b64d3" xmlns:ns3="0b0a42bf-818f-4adb-9388-4096a2f2355c" targetNamespace="http://schemas.microsoft.com/office/2006/metadata/properties" ma:root="true" ma:fieldsID="8620869e751679a16ced0a2b45b85374" ns2:_="" ns3:_="">
    <xsd:import namespace="0e028b44-5165-4274-949e-7db2ad5b64d3"/>
    <xsd:import namespace="0b0a42bf-818f-4adb-9388-4096a2f2355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EventHashCode" minOccurs="0"/>
                <xsd:element ref="ns3:MediaServiceGenerationTime" minOccurs="0"/>
                <xsd:element ref="ns3:MediaServiceAutoKeyPoints" minOccurs="0"/>
                <xsd:element ref="ns3:MediaServiceKeyPoint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28b44-5165-4274-949e-7db2ad5b64d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b0a42bf-818f-4adb-9388-4096a2f2355c"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8FCDCF-22DF-4692-8FB0-6E2CF564D9A3}">
  <ds:schemaRefs>
    <ds:schemaRef ds:uri="http://schemas.microsoft.com/sharepoint/v3/contenttype/forms"/>
  </ds:schemaRefs>
</ds:datastoreItem>
</file>

<file path=customXml/itemProps2.xml><?xml version="1.0" encoding="utf-8"?>
<ds:datastoreItem xmlns:ds="http://schemas.openxmlformats.org/officeDocument/2006/customXml" ds:itemID="{0E4B5AF6-6AC6-4905-898D-9760D6F1C53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8227FC2-4BD1-46C6-A83E-BF034E945E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028b44-5165-4274-949e-7db2ad5b64d3"/>
    <ds:schemaRef ds:uri="0b0a42bf-818f-4adb-9388-4096a2f235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474</TotalTime>
  <Words>1221</Words>
  <Application>Microsoft Office PowerPoint</Application>
  <PresentationFormat>Widescreen</PresentationFormat>
  <Paragraphs>162</Paragraphs>
  <Slides>25</Slides>
  <Notes>17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25</vt:i4>
      </vt:variant>
    </vt:vector>
  </HeadingPairs>
  <TitlesOfParts>
    <vt:vector size="35" baseType="lpstr">
      <vt:lpstr>Arial</vt:lpstr>
      <vt:lpstr>Book Antiqua</vt:lpstr>
      <vt:lpstr>Calibri</vt:lpstr>
      <vt:lpstr>Calibri Light</vt:lpstr>
      <vt:lpstr>Century Gothic</vt:lpstr>
      <vt:lpstr>Times New Roman</vt:lpstr>
      <vt:lpstr>Wingdings</vt:lpstr>
      <vt:lpstr>Office Theme</vt:lpstr>
      <vt:lpstr>1_Office Theme</vt:lpstr>
      <vt:lpstr>2_Office Theme</vt:lpstr>
      <vt:lpstr>Science Writing</vt:lpstr>
      <vt:lpstr>PowerPoint Presentation</vt:lpstr>
      <vt:lpstr>PowerPoint Presentation</vt:lpstr>
      <vt:lpstr>Writing in the Sciences: Tips of the trade </vt:lpstr>
      <vt:lpstr>Writing in the Sciences: Tips of the trade (Continued)</vt:lpstr>
      <vt:lpstr>PowerPoint Presentation</vt:lpstr>
      <vt:lpstr>PowerPoint Presentation</vt:lpstr>
      <vt:lpstr>PowerPoint Presentation</vt:lpstr>
      <vt:lpstr>PowerPoint Presentation</vt:lpstr>
      <vt:lpstr>PowerPoint Presentation</vt:lpstr>
      <vt:lpstr>Results</vt:lpstr>
      <vt:lpstr>Reporting the results.</vt:lpstr>
      <vt:lpstr>Results (Continued)</vt:lpstr>
      <vt:lpstr>Results (Continued)</vt:lpstr>
      <vt:lpstr>Results (Continued)</vt:lpstr>
      <vt:lpstr>Tables &amp; Figures</vt:lpstr>
      <vt:lpstr>Tables &amp; Figures (continued)</vt:lpstr>
      <vt:lpstr>Tables &amp; Figures (continued)</vt:lpstr>
      <vt:lpstr>Tables &amp; Figures (continued)</vt:lpstr>
      <vt:lpstr>Tables &amp; Figures (continued)</vt:lpstr>
      <vt:lpstr>Discussion</vt:lpstr>
      <vt:lpstr>Discussion (continued)</vt:lpstr>
      <vt:lpstr>Discussion (continued)</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Grant Yocom</dc:creator>
  <cp:lastModifiedBy>Grant Yocom</cp:lastModifiedBy>
  <cp:revision>47</cp:revision>
  <dcterms:created xsi:type="dcterms:W3CDTF">2019-09-13T15:19:35Z</dcterms:created>
  <dcterms:modified xsi:type="dcterms:W3CDTF">2022-05-30T18:40:36Z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0x01010042220D665E05544788A1DE57D652212C</vt:lpwstr>
  </property>
</Properties>
</file>